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1" r:id="rId4"/>
    <p:sldId id="257" r:id="rId5"/>
    <p:sldId id="258" r:id="rId6"/>
    <p:sldId id="261" r:id="rId7"/>
    <p:sldId id="259" r:id="rId8"/>
    <p:sldId id="260" r:id="rId9"/>
    <p:sldId id="265" r:id="rId10"/>
    <p:sldId id="266" r:id="rId11"/>
    <p:sldId id="269" r:id="rId12"/>
    <p:sldId id="270" r:id="rId13"/>
    <p:sldId id="263" r:id="rId14"/>
    <p:sldId id="264" r:id="rId15"/>
    <p:sldId id="271" r:id="rId16"/>
    <p:sldId id="275" r:id="rId17"/>
    <p:sldId id="276" r:id="rId18"/>
    <p:sldId id="272" r:id="rId19"/>
    <p:sldId id="273" r:id="rId20"/>
    <p:sldId id="274" r:id="rId21"/>
    <p:sldId id="262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developer.mozilla.org/en-US/docs/Web/HTML/Attributes/rel/modulepreloa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developer.mozilla.org/zh-CN/docs/Web/HTML/Element/link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html.spec.whatwg.org/multipage/links.html#body-o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 anchorCtr="0"/>
          <a:p>
            <a:r>
              <a:rPr lang="zh-CN" altLang="en-US" sz="4800"/>
              <a:t>前端</a:t>
            </a:r>
            <a:r>
              <a:rPr lang="en-US" altLang="zh-CN" sz="4800"/>
              <a:t>&lt;link&gt;</a:t>
            </a:r>
            <a:r>
              <a:rPr lang="zh-CN" altLang="en-US" sz="4800">
                <a:sym typeface="+mn-ea"/>
              </a:rPr>
              <a:t>标签</a:t>
            </a:r>
            <a:endParaRPr lang="zh-CN" altLang="en-US" sz="48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重点</a:t>
            </a:r>
            <a:r>
              <a:rPr lang="en-US" altLang="zh-CN"/>
              <a:t>preload</a:t>
            </a:r>
            <a:r>
              <a:rPr lang="zh-CN" altLang="en-US"/>
              <a:t>和</a:t>
            </a:r>
            <a:r>
              <a:rPr lang="en-US" altLang="zh-CN"/>
              <a:t>modulepreload</a:t>
            </a:r>
            <a:r>
              <a:rPr lang="zh-CN" altLang="en-US"/>
              <a:t>的</a:t>
            </a:r>
            <a:r>
              <a:rPr lang="zh-CN" altLang="en-US"/>
              <a:t>区别</a:t>
            </a:r>
            <a:endParaRPr lang="zh-CN" altLang="en-US"/>
          </a:p>
          <a:p>
            <a:r>
              <a:rPr lang="zh-CN" altLang="en-US"/>
              <a:t>干货分享</a:t>
            </a:r>
            <a:r>
              <a:rPr lang="en-US" altLang="zh-CN"/>
              <a:t> - </a:t>
            </a:r>
            <a:r>
              <a:rPr lang="zh-CN" altLang="en-US"/>
              <a:t>预计</a:t>
            </a:r>
            <a:r>
              <a:rPr lang="en-US" altLang="zh-CN"/>
              <a:t>45</a:t>
            </a:r>
            <a:r>
              <a:rPr lang="zh-CN" altLang="en-US"/>
              <a:t>分钟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</a:t>
            </a:r>
            <a:r>
              <a:rPr lang="en-US" altLang="zh-CN">
                <a:sym typeface="+mn-ea"/>
              </a:rPr>
              <a:t>&lt;link&gt;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标签有哪些属性</a:t>
            </a:r>
            <a:r>
              <a:rPr lang="en-US" altLang="zh-CN">
                <a:sym typeface="+mn-ea"/>
              </a:rPr>
              <a:t>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ym typeface="+mn-ea"/>
              </a:rPr>
              <a:t>as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rel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href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media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link </a:t>
            </a:r>
            <a:r>
              <a:rPr lang="zh-CN" altLang="en-US">
                <a:sym typeface="+mn-ea"/>
              </a:rPr>
              <a:t>属性</a:t>
            </a:r>
            <a:r>
              <a:rPr lang="en-US" altLang="zh-CN"/>
              <a:t> as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30000"/>
              </a:lnSpc>
            </a:pPr>
            <a:r>
              <a:rPr lang="zh-CN" altLang="en-US"/>
              <a:t>当在 &lt;link&gt; 元素上设置了 rel="preload" 时，该属性为必填属性；当设置了 rel="modulepreload" (en-US)时，该属性为可选属性，否则不应使用。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它指定了 &lt;link&gt; 正在加载的内容类型，这对于匹配请求、应用正确的内容安全策略和设置正确的 Accept 请求标头都是必要的。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此外，rel="preload" 将其用作请求优先级的信号。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link </a:t>
            </a:r>
            <a:r>
              <a:rPr lang="zh-CN" altLang="en-US">
                <a:sym typeface="+mn-ea"/>
              </a:rPr>
              <a:t>属性</a:t>
            </a:r>
            <a:r>
              <a:rPr lang="en-US" altLang="zh-CN">
                <a:sym typeface="+mn-ea"/>
              </a:rPr>
              <a:t> </a:t>
            </a:r>
            <a:r>
              <a:rPr lang="en-US" altLang="zh-CN">
                <a:sym typeface="+mn-ea"/>
              </a:rPr>
              <a:t>ref</a:t>
            </a:r>
            <a:endParaRPr lang="en-US" altLang="zh-CN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zh-CN" altLang="en-US"/>
              <a:t>rel 属性定义了所链接的资源与当前文档的关系，在 &lt;a&gt;、&lt;area&gt; 和 &lt;link&gt; 元素上有效。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支持的值取决于拥有该属性的元素。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关系的类型是由 rel 属性的值给出的，如果存在的话，它的值必须是一组无序的、唯一的、用空格隔开的关键字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link </a:t>
            </a:r>
            <a:r>
              <a:rPr lang="zh-CN" altLang="en-US">
                <a:sym typeface="+mn-ea"/>
              </a:rPr>
              <a:t>属性</a:t>
            </a:r>
            <a:r>
              <a:rPr lang="en-US" altLang="zh-CN">
                <a:sym typeface="+mn-ea"/>
              </a:rPr>
              <a:t> ref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的值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zh-CN" altLang="en-US"/>
              <a:t>icon	：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代表当前文档的图标。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chemeClr val="tx1"/>
                </a:solidFill>
              </a:rPr>
              <a:t>stylesheet：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导入样式表。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/>
              <a:t>preload：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指定用户代理必须根据 as 属性给出的潜在目的地（以及与相应目的地相关的优先级），为当前导航预先获取和缓存目标资源。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chemeClr val="tx1"/>
                </a:solidFill>
              </a:rPr>
              <a:t>modulepreload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：告知浏览器预先获取该脚本，并将其存储在文档的模块映射中，以便稍后评估。也可以一同获取该模块的依赖关系。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preload</a:t>
            </a:r>
            <a:r>
              <a:rPr lang="en-US" altLang="zh-CN">
                <a:sym typeface="+mn-ea"/>
              </a:rPr>
              <a:t> vs </a:t>
            </a:r>
            <a:r>
              <a:rPr lang="zh-CN" altLang="en-US">
                <a:sym typeface="+mn-ea"/>
                <a:hlinkClick r:id="rId1" action="ppaction://hlinkfile"/>
              </a:rPr>
              <a:t>modulepreload</a:t>
            </a:r>
            <a:r>
              <a:rPr lang="zh-CN" altLang="en-US">
                <a:sym typeface="+mn-ea"/>
              </a:rPr>
              <a:t> </a:t>
            </a:r>
            <a:endParaRPr lang="en-US" altLang="zh-CN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20000"/>
              </a:lnSpc>
            </a:pPr>
            <a:r>
              <a:rPr lang="zh-CN" altLang="en-US"/>
              <a:t>&lt;link&gt; 的 preload 和 modulepreload 是 HTML 中用于优化页面加载性能的两种技术，它们允许开发者指示浏览器预先加载特定资源。尽管它们的目的相似，即减少加载时间和提高页面性能，但它们在处理的资源类型和加载机制上有所不同。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带有 `rel="modulepreload"` 的链接与带有 `rel="preload"` 的链接类似。主要区别在于，`preload` 仅下载文件并将其存储在缓存中，而 `modulepreload` 则获取模块，解析并编译它，然后将结果放入模块映射中，以便准备执行。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Preload (rel="preload")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zh-CN" altLang="en-US"/>
              <a:t>目的：preload 提供了一种方式来告诉浏览器页面一定会使用到的资源，让浏览器预先加载这些资源。这包括字体、图像、视频、样式表、脚本等。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行为：浏览器会下载指定的资源并将其存储在缓存中，但不会立即执行或应用这些资源。例如，预加载的脚本不会直接执行，样式表也不会立即应用，直到文档明确引用它们。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用途：这种方法适用于几乎所有类型的资源，尤其是当你知道某个资源很快会被需要，但可能不是在页面加载的第一时间点上。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Modulepreload (rel="modulepreload")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zh-CN" altLang="en-US"/>
              <a:t>目的：modulepreload 是专门为 JavaScript 模块设计的。它告诉浏览器预先加载、解析和编译 ES6 模块及其所有依赖项。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行为：与 preload 不同，modulepreload 不仅下载指定的模块文件，还会解析和编译这个模块，同时也预加载模块的依赖项。然后，它将编译后的模块存储在模块映射中，以便随时执行。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用途：这种方法特别适用于需要确保 JavaScript 模块及其依赖项被尽早加载和准备好的情况。它允许页面更快地执行模块化的 JavaScript 代码，因为所有必要的脚本都已经预先加载和编译。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modulepreload </a:t>
            </a:r>
            <a:r>
              <a:rPr lang="en-US" altLang="zh-CN">
                <a:sym typeface="+mn-ea"/>
              </a:rPr>
              <a:t> (1)</a:t>
            </a:r>
            <a:endParaRPr lang="en-US" altLang="zh-CN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825" y="1764665"/>
            <a:ext cx="7943850" cy="29197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modulepreload </a:t>
            </a:r>
            <a:r>
              <a:rPr lang="en-US" altLang="zh-CN">
                <a:sym typeface="+mn-ea"/>
              </a:rPr>
              <a:t> (2)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2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635" y="1895475"/>
            <a:ext cx="6029325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modulepreload </a:t>
            </a:r>
            <a:r>
              <a:rPr lang="en-US" altLang="zh-CN">
                <a:sym typeface="+mn-ea"/>
              </a:rPr>
              <a:t> (3)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3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596390"/>
            <a:ext cx="6124575" cy="4905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前端开发</a:t>
            </a:r>
            <a:r>
              <a:rPr lang="en-US" altLang="zh-CN"/>
              <a:t>-</a:t>
            </a:r>
            <a:r>
              <a:rPr lang="zh-CN" altLang="en-US"/>
              <a:t>聊天环节</a:t>
            </a:r>
            <a:r>
              <a:rPr lang="en-US" altLang="zh-CN"/>
              <a:t> -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zh-CN" altLang="en-US"/>
              <a:t>主播：六年前端开发，</a:t>
            </a:r>
            <a:r>
              <a:rPr lang="zh-CN" altLang="en-US"/>
              <a:t>面试官，现在</a:t>
            </a:r>
            <a:r>
              <a:rPr lang="en-US" altLang="zh-CN"/>
              <a:t> electron win/mac </a:t>
            </a:r>
            <a:r>
              <a:rPr lang="zh-CN" altLang="en-US"/>
              <a:t>应用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可以提问问题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可以模拟面试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可以免费提供职业规划咨询</a:t>
            </a:r>
            <a:r>
              <a:rPr lang="en-US" altLang="zh-CN"/>
              <a:t>  </a:t>
            </a:r>
            <a:r>
              <a:rPr lang="zh-CN" altLang="en-US"/>
              <a:t>前端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如何</a:t>
            </a:r>
            <a:r>
              <a:rPr lang="en-US" altLang="zh-CN"/>
              <a:t>node.js </a:t>
            </a:r>
            <a:r>
              <a:rPr lang="zh-CN" altLang="en-US"/>
              <a:t>看官方文档，找一些课程，</a:t>
            </a:r>
            <a:r>
              <a:rPr lang="zh-CN" altLang="en-US"/>
              <a:t>还有关注我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10k </a:t>
            </a:r>
            <a:r>
              <a:rPr lang="zh-CN" altLang="en-US"/>
              <a:t>两三年</a:t>
            </a:r>
            <a:r>
              <a:rPr lang="en-US" altLang="zh-CN"/>
              <a:t> </a:t>
            </a:r>
            <a:r>
              <a:rPr lang="zh-CN" altLang="en-US"/>
              <a:t>，资深前端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c++ 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疑问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en-US" altLang="zh-CN"/>
              <a:t>1</a:t>
            </a:r>
            <a:r>
              <a:rPr lang="zh-CN" altLang="en-US"/>
              <a:t>、如果    &lt;link rel="stylesheet" href="style.css"&gt; 放到head中，但是 style.css 很大，会影响 body的渲染吗？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2</a:t>
            </a:r>
            <a:r>
              <a:rPr lang="zh-CN" altLang="en-US"/>
              <a:t>、这是什么意思&lt;link</a:t>
            </a:r>
            <a:r>
              <a:rPr lang="en-US" altLang="zh-CN"/>
              <a:t> </a:t>
            </a:r>
            <a:r>
              <a:rPr lang="zh-CN" altLang="en-US"/>
              <a:t>href="desktop.css"</a:t>
            </a:r>
            <a:r>
              <a:rPr lang="en-US" altLang="zh-CN"/>
              <a:t> </a:t>
            </a:r>
            <a:r>
              <a:rPr lang="zh-CN" altLang="en-US"/>
              <a:t> rel="stylesheet"</a:t>
            </a:r>
            <a:r>
              <a:rPr lang="en-US" altLang="zh-CN"/>
              <a:t> </a:t>
            </a:r>
            <a:r>
              <a:rPr lang="zh-CN" altLang="en-US"/>
              <a:t>media="screen and (min-width: 600px)" /&gt;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前端</a:t>
            </a:r>
            <a:r>
              <a:rPr lang="en-US" altLang="zh-CN">
                <a:sym typeface="+mn-ea"/>
              </a:rPr>
              <a:t>&lt;link&gt;</a:t>
            </a:r>
            <a:r>
              <a:rPr lang="zh-CN" altLang="en-US">
                <a:sym typeface="+mn-ea"/>
              </a:rPr>
              <a:t>标签</a:t>
            </a:r>
            <a:r>
              <a:rPr lang="en-US" altLang="zh-CN">
                <a:sym typeface="+mn-ea"/>
              </a:rPr>
              <a:t> - </a:t>
            </a:r>
            <a:r>
              <a:rPr lang="en-US" altLang="zh-CN">
                <a:sym typeface="+mn-ea"/>
                <a:hlinkClick r:id="rId1" action="ppaction://hlinkfile"/>
              </a:rPr>
              <a:t>MDN</a:t>
            </a:r>
            <a:endParaRPr lang="en-US" altLang="zh-CN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30000"/>
              </a:lnSpc>
            </a:pPr>
            <a:r>
              <a:rPr lang="zh-CN" altLang="en-US">
                <a:sym typeface="+mn-ea"/>
              </a:rPr>
              <a:t>一、</a:t>
            </a:r>
            <a:r>
              <a:rPr lang="en-US" altLang="zh-CN">
                <a:sym typeface="+mn-ea"/>
              </a:rPr>
              <a:t>&lt;link&gt;</a:t>
            </a:r>
            <a:r>
              <a:rPr lang="en-US" altLang="zh-CN"/>
              <a:t> </a:t>
            </a:r>
            <a:r>
              <a:rPr lang="zh-CN" altLang="en-US"/>
              <a:t>标签</a:t>
            </a:r>
            <a:r>
              <a:rPr lang="zh-CN" altLang="en-US"/>
              <a:t>介绍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>
                <a:sym typeface="+mn-ea"/>
              </a:rPr>
              <a:t>二、</a:t>
            </a:r>
            <a:r>
              <a:rPr lang="en-US" altLang="zh-CN">
                <a:sym typeface="+mn-ea"/>
              </a:rPr>
              <a:t>&lt;link&gt;</a:t>
            </a:r>
            <a:r>
              <a:rPr lang="en-US" altLang="zh-CN"/>
              <a:t> 其他使用说明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zh-CN" altLang="en-US">
                <a:sym typeface="+mn-ea"/>
              </a:rPr>
              <a:t>三、</a:t>
            </a:r>
            <a:r>
              <a:rPr lang="en-US" altLang="zh-CN">
                <a:sym typeface="+mn-ea"/>
              </a:rPr>
              <a:t>&lt;link&gt;</a:t>
            </a:r>
            <a:r>
              <a:rPr lang="en-US" altLang="zh-CN"/>
              <a:t> </a:t>
            </a:r>
            <a:r>
              <a:rPr lang="zh-CN" altLang="en-US"/>
              <a:t>标签有哪些属性</a:t>
            </a:r>
            <a:r>
              <a:rPr lang="en-US" altLang="zh-CN"/>
              <a:t> as</a:t>
            </a:r>
            <a:r>
              <a:rPr lang="zh-CN" altLang="en-US"/>
              <a:t>、</a:t>
            </a:r>
            <a:r>
              <a:rPr lang="en-US" altLang="zh-CN"/>
              <a:t>rel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href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media </a:t>
            </a:r>
            <a:r>
              <a:rPr lang="zh-CN" altLang="en-US"/>
              <a:t>以及</a:t>
            </a:r>
            <a:r>
              <a:rPr lang="en-US" altLang="zh-CN"/>
              <a:t>ref </a:t>
            </a:r>
            <a:r>
              <a:rPr lang="zh-CN" altLang="en-US"/>
              <a:t>属性值</a:t>
            </a:r>
            <a:r>
              <a:rPr lang="en-US" altLang="zh-CN"/>
              <a:t> icon</a:t>
            </a:r>
            <a:r>
              <a:rPr lang="zh-CN" altLang="en-US"/>
              <a:t>、stylesheet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preload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modulepreload </a:t>
            </a:r>
            <a:r>
              <a:rPr lang="zh-CN" altLang="en-US">
                <a:sym typeface="+mn-ea"/>
              </a:rPr>
              <a:t>介绍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zh-CN" altLang="en-US"/>
              <a:t>四、</a:t>
            </a:r>
            <a:r>
              <a:rPr lang="en-US" altLang="zh-CN">
                <a:sym typeface="+mn-ea"/>
              </a:rPr>
              <a:t>&lt;link&gt;</a:t>
            </a:r>
            <a:r>
              <a:rPr lang="en-US" altLang="zh-CN">
                <a:sym typeface="+mn-ea"/>
              </a:rPr>
              <a:t>  preload</a:t>
            </a:r>
            <a:r>
              <a:rPr lang="en-US" altLang="zh-CN">
                <a:sym typeface="+mn-ea"/>
              </a:rPr>
              <a:t> vs </a:t>
            </a:r>
            <a:r>
              <a:rPr lang="en-US" altLang="zh-CN">
                <a:sym typeface="+mn-ea"/>
              </a:rPr>
              <a:t>modulepreload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一、</a:t>
            </a:r>
            <a:r>
              <a:rPr lang="en-US" altLang="zh-CN">
                <a:sym typeface="+mn-ea"/>
              </a:rPr>
              <a:t>&lt;link&gt;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标签介绍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ym typeface="+mn-ea"/>
              </a:rPr>
              <a:t>&lt;link&gt;：外部资源链接元素</a:t>
            </a:r>
            <a:endParaRPr lang="zh-CN" altLang="en-US"/>
          </a:p>
          <a:p>
            <a:r>
              <a:rPr lang="zh-CN" altLang="en-US"/>
              <a:t>HTML &lt;link&gt; 元素规定了当前文档与某个外部资源的关系。</a:t>
            </a:r>
            <a:endParaRPr lang="zh-CN" altLang="en-US"/>
          </a:p>
          <a:p>
            <a:r>
              <a:rPr lang="zh-CN" altLang="en-US"/>
              <a:t>该元素最常用于</a:t>
            </a:r>
            <a:r>
              <a:rPr lang="zh-CN" altLang="en-US" b="1"/>
              <a:t>链接样式表</a:t>
            </a:r>
            <a:r>
              <a:rPr lang="zh-CN" altLang="en-US"/>
              <a:t>，此外也可以被用来</a:t>
            </a:r>
            <a:r>
              <a:rPr lang="zh-CN" altLang="en-US" b="1"/>
              <a:t>创建站点图标</a:t>
            </a:r>
            <a:r>
              <a:rPr lang="zh-CN" altLang="en-US"/>
              <a:t>（比如 PC 端的“</a:t>
            </a:r>
            <a:r>
              <a:rPr lang="zh-CN" altLang="en-US" b="1"/>
              <a:t>favicon</a:t>
            </a:r>
            <a:r>
              <a:rPr lang="zh-CN" altLang="en-US"/>
              <a:t>”图标和</a:t>
            </a:r>
            <a:r>
              <a:rPr lang="zh-CN" altLang="en-US" b="1"/>
              <a:t>移动设备</a:t>
            </a:r>
            <a:r>
              <a:rPr lang="zh-CN" altLang="en-US"/>
              <a:t>上用以显示在</a:t>
            </a:r>
            <a:r>
              <a:rPr lang="zh-CN" altLang="en-US" b="1"/>
              <a:t>主屏幕的图标</a:t>
            </a:r>
            <a:r>
              <a:rPr lang="zh-CN" altLang="en-US"/>
              <a:t>) 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505" y="4318635"/>
            <a:ext cx="7296150" cy="805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05" y="5302250"/>
            <a:ext cx="6348730" cy="1016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210" y="4318635"/>
            <a:ext cx="549656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移动端主屏幕图标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8" name="图片 7" descr="移动端浏览器主窗口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885" y="1551305"/>
            <a:ext cx="2428240" cy="5045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530" y="3954145"/>
            <a:ext cx="6864350" cy="10052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67530" y="35547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PC </a:t>
            </a:r>
            <a:r>
              <a:rPr lang="zh-CN" altLang="en-US" b="1">
                <a:solidFill>
                  <a:srgbClr val="FF0000"/>
                </a:solidFill>
              </a:rPr>
              <a:t>浏览器端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4885" y="24542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手机</a:t>
            </a:r>
            <a:r>
              <a:rPr lang="en-US" altLang="zh-CN" b="1">
                <a:solidFill>
                  <a:srgbClr val="FF0000"/>
                </a:solidFill>
              </a:rPr>
              <a:t> - Edge </a:t>
            </a:r>
            <a:r>
              <a:rPr lang="zh-CN" altLang="en-US" b="1">
                <a:solidFill>
                  <a:srgbClr val="FF0000"/>
                </a:solidFill>
              </a:rPr>
              <a:t>浏览器端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尝试</a:t>
            </a:r>
            <a:r>
              <a:rPr lang="zh-CN" altLang="en-US"/>
              <a:t>一下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754505"/>
            <a:ext cx="10105390" cy="46342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link </a:t>
            </a:r>
            <a:r>
              <a:rPr lang="zh-CN" altLang="en-US"/>
              <a:t>的</a:t>
            </a:r>
            <a:r>
              <a:rPr lang="en-US" altLang="zh-CN"/>
              <a:t> href / ref </a:t>
            </a:r>
            <a:r>
              <a:rPr lang="zh-CN" altLang="en-US"/>
              <a:t>属性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2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91005"/>
            <a:ext cx="7937500" cy="47161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二、其他使用说明（</a:t>
            </a:r>
            <a:r>
              <a:rPr lang="en-US" altLang="zh-CN"/>
              <a:t>1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zh-CN" altLang="en-US"/>
              <a:t>&lt;link&gt; 元素可以出现在 &lt;head&gt; 元素或 &lt;body&gt; 元素中，具体取决于</a:t>
            </a:r>
            <a:r>
              <a:rPr lang="zh-CN" altLang="en-US">
                <a:solidFill>
                  <a:srgbClr val="FF0000"/>
                </a:solidFill>
              </a:rPr>
              <a:t>它是否有一个 body-ok 的链接类型</a:t>
            </a:r>
            <a:r>
              <a:rPr lang="zh-CN" altLang="en-US"/>
              <a:t>。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例如，stylesheet </a:t>
            </a:r>
            <a:r>
              <a:rPr lang="zh-CN" altLang="en-US">
                <a:hlinkClick r:id="rId1" action="ppaction://hlinkfile"/>
              </a:rPr>
              <a:t>链接类型是 body-ok</a:t>
            </a:r>
            <a:r>
              <a:rPr lang="zh-CN" altLang="en-US"/>
              <a:t> 的，因此 &lt;link rel="stylesheet"&gt; 允许出现在 body 中。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然而，这不是一种好的可遵循的实践方式；更合理的方式是，将你的 &lt;link&gt; 元素从你的 body 内容中分离出来，将其放在 &lt;head&gt; 中。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二、其他使用说明（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pPr>
              <a:lnSpc>
                <a:spcPct val="120000"/>
              </a:lnSpc>
            </a:pPr>
            <a:r>
              <a:rPr lang="zh-CN" altLang="en-US"/>
              <a:t>当使用 &lt;link&gt; 为网站创建一个 favicon 时，你的网站使用内容安全策略（CSP）来增强它的安全性，这种策略适用于 favicon。如果你遇到 favicon 未加载的问题，验证 </a:t>
            </a:r>
            <a:r>
              <a:rPr lang="zh-CN" altLang="en-US" b="1"/>
              <a:t>Content-Security-Policy</a:t>
            </a:r>
            <a:r>
              <a:rPr lang="zh-CN" altLang="en-US"/>
              <a:t> 标头的 </a:t>
            </a:r>
            <a:r>
              <a:rPr lang="zh-CN" altLang="en-US" b="1"/>
              <a:t>img-src</a:t>
            </a:r>
            <a:r>
              <a:rPr lang="zh-CN" altLang="en-US"/>
              <a:t> 指令没有在阻止对它的访问。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HTML 和 XHTML 规范为 &lt;link&gt; 元素定义了一些事件处理器，但是对于它们的使用方法不明确。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在 XHTML 1.0 下，像 &lt;link&gt; 这样的空元素需要一个尾斜杠：&lt;link /&gt;。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WebTV 支持 rel 使用 next 值，用于在一个文档系列中预加载下一页。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GFlZGUxMzBmNTY2ZWQzMGRhYWNmNTc1NTc0NjI1ZDE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2608</Words>
  <Application>WPS 演示</Application>
  <PresentationFormat>宽屏</PresentationFormat>
  <Paragraphs>122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前端&lt;link&gt;标签</vt:lpstr>
      <vt:lpstr>PowerPoint 演示文稿</vt:lpstr>
      <vt:lpstr>前端&lt;link&gt;标签 - 数据来源MDN</vt:lpstr>
      <vt:lpstr>一、&lt;link&gt; 标签介绍</vt:lpstr>
      <vt:lpstr>移动端主屏幕图标</vt:lpstr>
      <vt:lpstr>尝试一下</vt:lpstr>
      <vt:lpstr>link 的 href / ref 属性</vt:lpstr>
      <vt:lpstr>二、其他使用说明（1）</vt:lpstr>
      <vt:lpstr>二、其他使用说明（2）</vt:lpstr>
      <vt:lpstr>三、&lt;link&gt; 标签有哪些属性 </vt:lpstr>
      <vt:lpstr>link 属性 as </vt:lpstr>
      <vt:lpstr>link 属性 ref</vt:lpstr>
      <vt:lpstr>link 属性 ref 的值</vt:lpstr>
      <vt:lpstr>preload vs modulepreload </vt:lpstr>
      <vt:lpstr>Preload (rel="preload")</vt:lpstr>
      <vt:lpstr>Modulepreload (rel="modulepreload")</vt:lpstr>
      <vt:lpstr>modulepreload  (1)</vt:lpstr>
      <vt:lpstr>modulepreload  (2)</vt:lpstr>
      <vt:lpstr>modulepreload  (3)</vt:lpstr>
      <vt:lpstr>疑问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shaohai</cp:lastModifiedBy>
  <cp:revision>26</cp:revision>
  <dcterms:created xsi:type="dcterms:W3CDTF">2023-08-09T12:44:00Z</dcterms:created>
  <dcterms:modified xsi:type="dcterms:W3CDTF">2024-04-11T16:18:28Z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2052-12.1.0.16417</vt:lpwstr>
  </property>
</Properties>
</file>