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developer.mozilla.org/zh-CN/docs/Web/API/URL/revokeObjectURL_static" TargetMode="External"/><Relationship Id="rId1" Type="http://schemas.openxmlformats.org/officeDocument/2006/relationships/hyperlink" Target="https://developer.mozilla.org/zh-CN/docs/Web/API/URL/createObjectURL_static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ocs.ffffee.com/wasm/3-libheif-decode-heic-img.html#webassembly-%E4%BD%BF%E7%94%A8-libheif-%E5%BA%93%E8%A7%A3%E7%A0%81-heic-%E5%9B%BE%E7%89%87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gitee.com/fe521/electron-screenshot#%E4%BD%BF%E7%94%A8-c%E8%8E%B7%E5%8F%96%E5%B1%8F%E5%B9%95%E5%9B%BE%E7%89%87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gitee.com/fe521/electron-screenshot#%E4%BD%BF%E7%94%A8-c%E8%8E%B7%E5%8F%96%E5%B1%8F%E5%B9%95%E5%9B%BE%E7%89%87" TargetMode="External"/><Relationship Id="rId1" Type="http://schemas.openxmlformats.org/officeDocument/2006/relationships/hyperlink" Target="https://docs.ffffee.com/wasm/3-libheif-decode-heic-img.html#webassembly-%E4%BD%BF%E7%94%A8-libheif-%E5%BA%93%E8%A7%A3%E7%A0%81-heic-%E5%9B%BE%E7%89%8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hyperlink" Target="https://element-plus.gitee.io/zh-CN/component/skeleton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r>
              <a:rPr lang="zh-CN" altLang="en-US"/>
              <a:t>前端性能优化</a:t>
            </a:r>
            <a:r>
              <a:rPr lang="en-US" altLang="zh-CN"/>
              <a:t>-</a:t>
            </a:r>
            <a:r>
              <a:rPr lang="zh-CN" altLang="en-US"/>
              <a:t>图片</a:t>
            </a:r>
            <a:r>
              <a:rPr lang="zh-CN" altLang="en-US"/>
              <a:t>优化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从</a:t>
            </a:r>
            <a:r>
              <a:rPr lang="en-US" altLang="zh-CN"/>
              <a:t>0</a:t>
            </a:r>
            <a:r>
              <a:rPr lang="zh-CN" altLang="en-US"/>
              <a:t>到</a:t>
            </a:r>
            <a:r>
              <a:rPr lang="en-US" altLang="zh-CN"/>
              <a:t>1</a:t>
            </a: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小时）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img sizes</a:t>
            </a:r>
            <a:r>
              <a:rPr lang="en-US" altLang="zh-CN">
                <a:sym typeface="+mn-ea"/>
              </a:rPr>
              <a:t> </a:t>
            </a:r>
            <a:r>
              <a:rPr lang="zh-CN" altLang="en-US"/>
              <a:t>示例代码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假设有一个网站布局，在屏幕宽度小于600px时，图片应占满整个屏幕宽度；</a:t>
            </a:r>
            <a:endParaRPr lang="zh-CN" altLang="en-US"/>
          </a:p>
          <a:p>
            <a:r>
              <a:rPr lang="zh-CN" altLang="en-US"/>
              <a:t>在屏幕宽度介于600px到900px之间时，图片应占屏幕宽度的一半；</a:t>
            </a:r>
            <a:endParaRPr lang="zh-CN" altLang="en-US"/>
          </a:p>
          <a:p>
            <a:r>
              <a:rPr lang="zh-CN" altLang="en-US"/>
              <a:t>在屏幕宽度超过900px时，图片宽度固定为450px。</a:t>
            </a:r>
            <a:endParaRPr lang="zh-CN" altLang="en-US"/>
          </a:p>
          <a:p>
            <a:r>
              <a:rPr lang="zh-CN" altLang="en-US"/>
              <a:t>相应的img标签代码如下</a:t>
            </a:r>
            <a:r>
              <a:rPr lang="en-US" altLang="zh-CN"/>
              <a:t>: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8695" y="4445000"/>
            <a:ext cx="10220325" cy="17316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img sizes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工作原理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00000"/>
              </a:lnSpc>
            </a:pPr>
            <a:r>
              <a:rPr lang="zh-CN" altLang="en-US"/>
              <a:t>当浏览器解析到img标签时，它会查看设备的屏幕宽度，并与sizes属性中定义的条件进行匹配。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根据匹配结果，浏览器会从srcset中选择一个最接近所需宽度的图片资源加载。如果有多个候选，浏览器会选择最接近且稍微大一点的图片，以避免加载过小而影响图片质量的资源。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如果浏览器不支持srcset和sizes，则会回退到src属性指定的图片资源。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en-US" altLang="zh-CN"/>
              <a:t>结合使用srcset和sizes属性，可以显著提高响应式网站的性能和用户体验，是现代前端开发中不可或缺的技术之一。</a:t>
            </a:r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img sizes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优势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性能优化：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 通过加载与显示尺寸最匹配的图片，减少不必要的数据传输，加快页面加载速度。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/>
              <a:t>用户体验： 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确保在各种设备和屏幕尺寸上都能获得最佳的视觉效果。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/>
              <a:t>灵活性： 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通过媒体查询和宽度描述符，提供了一种非常灵活的图片资源管理方式，允许精细控制图片在不同条件下的选择逻辑。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图片懒加载 (Lazy Loading)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懒加载是一种只在用户滚动到页面的特定部分时才加载图片的技术。这种方式可以显著减少初次页面加载时的网络请求数量，加快首屏加载速度。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最简单的实现方式是使用HTML的loading="lazy"属性。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对于不支持loading="lazy"的浏览器，可以使用JavaScript（例如，监听滚动事件）手动实现懒加载。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>
                <a:sym typeface="+mn-ea"/>
              </a:rPr>
              <a:t>预加载关键图片</a:t>
            </a:r>
            <a:r>
              <a:rPr lang="zh-CN" altLang="en-US">
                <a:sym typeface="+mn-ea"/>
              </a:rPr>
              <a:t>&lt;link rel="preload" as="image"&gt;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如果页面上有视觉上非常重要的图片（如banner图），可以使用&lt;link rel="preload" as="image"&gt;在HTML头部预加载这些图片。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这样可以确保当用户访问页面时，关键内容能够尽快显示。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利用浏览器缓存策略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通过合理配置HTTP缓存头（如Cache-Control），可以使浏览器缓存已加载的图片，避免在用户再次访问时重新下载，从而提高页面加载速度。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使用 Fetch API 加载 Blob 图片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>
              <a:lnSpc>
                <a:spcPct val="110000"/>
              </a:lnSpc>
            </a:pPr>
            <a:r>
              <a:rPr lang="zh-CN" altLang="en-US"/>
              <a:t>通过Fetch API获取图片的Blob，并利用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hlinkClick r:id="rId1" action="ppaction://hlinkfile"/>
              </a:rPr>
              <a:t>URL.createObjectURL</a:t>
            </a:r>
            <a:r>
              <a:rPr lang="zh-CN" altLang="en-US"/>
              <a:t>创建一个可访问的URL地址，可以实现先加载一个小尺寸的图片作为预览，待页面其他内容加载完成后再替换为高分辨率的图片。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首先使用Fetch API请求低分辨率图片的Blob。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使用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hlinkClick r:id="rId1" action="ppaction://hlinkfile"/>
              </a:rPr>
              <a:t>URL.createObjectURL</a:t>
            </a:r>
            <a:r>
              <a:rPr lang="zh-CN" altLang="en-US"/>
              <a:t>创建临时URL，并将其设置为图片的src。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页面其他内容加载完成后，重复上述过程加载高分辨率图片并替换之。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当不再需要这些 URL 对象时，每个对象必须通过调用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hlinkClick r:id="rId2" action="ppaction://hlinkfile"/>
              </a:rPr>
              <a:t>URL.revokeObjectURL()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方法来释放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使用 Intersection Observer API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Intersection Observer API可以帮助我们在图片即将进入视口时才开始加载，减少初次加载的数据量，加速页面显示。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创建一个IntersectionObserver实例，定义当目标元素与视口交叉时的回调函数。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在回调函数中，使用Fetch API加载图片，并通过Blob或直接替换src属性显示图片。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将图片元素作为观察目标添加到观察者中。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使用 </a:t>
            </a:r>
            <a:r>
              <a:rPr lang="en-US" altLang="zh-CN"/>
              <a:t>window.</a:t>
            </a:r>
            <a:r>
              <a:rPr lang="zh-CN" altLang="en-US"/>
              <a:t>Caches API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Caches API允许开发者将网络请求及其响应对象存储起来，用于未来的请求。</a:t>
            </a:r>
            <a:endParaRPr lang="zh-CN" altLang="en-US"/>
          </a:p>
          <a:p>
            <a:r>
              <a:rPr lang="zh-CN" altLang="en-US"/>
              <a:t>通过预缓存关键资源，可以实现即使在离线状态下也能快速加载页面。</a:t>
            </a:r>
            <a:endParaRPr lang="zh-CN" altLang="en-US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响应式图片处理（使用picture配合source元素）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除了使用srcset和sizes属性外，还可以使用picture元素配合source元素定义不同情境下应加载的图片资源。这种方法提供了更灵活的图片响应式处理能力，允许基于设备特性（如屏幕宽度、分辨率、网络条件）选择最合适的图片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9190" y="3975735"/>
            <a:ext cx="9706610" cy="21323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前端图片优化（</a:t>
            </a:r>
            <a:r>
              <a:rPr lang="en-US" altLang="zh-CN"/>
              <a:t>1</a:t>
            </a:r>
            <a:r>
              <a:rPr lang="zh-CN" altLang="en-US"/>
              <a:t>）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>
                <a:sym typeface="+mn-ea"/>
              </a:rPr>
              <a:t>骨架屏（Skeleton Screens）与占位图</a:t>
            </a:r>
            <a:endParaRPr lang="zh-CN" altLang="en-US"/>
          </a:p>
          <a:p>
            <a:r>
              <a:rPr lang="zh-CN" altLang="en-US"/>
              <a:t>使用 img 标签的 sizes 属性</a:t>
            </a:r>
            <a:endParaRPr lang="zh-CN" altLang="en-US"/>
          </a:p>
          <a:p>
            <a:r>
              <a:rPr lang="zh-CN" altLang="en-US"/>
              <a:t>图片懒加载 (Lazy Loading)</a:t>
            </a:r>
            <a:r>
              <a:rPr lang="en-US" altLang="zh-CN"/>
              <a:t> </a:t>
            </a:r>
            <a:endParaRPr lang="en-US" altLang="zh-CN"/>
          </a:p>
          <a:p>
            <a:r>
              <a:rPr lang="en-US" altLang="zh-CN"/>
              <a:t>预加载关键图片</a:t>
            </a:r>
            <a:r>
              <a:rPr lang="zh-CN" altLang="en-US">
                <a:sym typeface="+mn-ea"/>
              </a:rPr>
              <a:t>&lt;link rel="preload" as="image"&gt;</a:t>
            </a:r>
            <a:endParaRPr lang="zh-CN" altLang="en-US"/>
          </a:p>
          <a:p>
            <a:r>
              <a:rPr lang="en-US" altLang="zh-CN">
                <a:sym typeface="+mn-ea"/>
              </a:rPr>
              <a:t>利用浏览器缓存策略(nginx</a:t>
            </a:r>
            <a:r>
              <a:rPr lang="zh-CN" altLang="en-US">
                <a:sym typeface="+mn-ea"/>
              </a:rPr>
              <a:t>协商缓存</a:t>
            </a:r>
            <a:r>
              <a:rPr lang="en-US" altLang="zh-CN">
                <a:sym typeface="+mn-ea"/>
              </a:rPr>
              <a:t> - </a:t>
            </a:r>
            <a:r>
              <a:rPr lang="en-US" altLang="zh-CN">
                <a:sym typeface="+mn-ea"/>
              </a:rPr>
              <a:t>Cache-Control</a:t>
            </a:r>
            <a:r>
              <a:rPr lang="zh-CN" altLang="en-US">
                <a:sym typeface="+mn-ea"/>
              </a:rPr>
              <a:t>）</a:t>
            </a:r>
            <a:endParaRPr lang="en-US" altLang="zh-C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进行图片压缩和优化</a:t>
            </a:r>
            <a:r>
              <a:rPr lang="en-US" altLang="zh-CN">
                <a:sym typeface="+mn-ea"/>
              </a:rPr>
              <a:t>- </a:t>
            </a:r>
            <a:r>
              <a:rPr lang="zh-CN" altLang="en-US">
                <a:sym typeface="+mn-ea"/>
              </a:rPr>
              <a:t>如WebP 图片格式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在上传图片之前，可以使用工具（如</a:t>
            </a:r>
            <a:r>
              <a:rPr lang="en-US" altLang="zh-CN"/>
              <a:t>Sharp</a:t>
            </a:r>
            <a:r>
              <a:rPr lang="zh-CN" altLang="en-US"/>
              <a:t>、ImageOptim、TinyPNG等）手动或自动进行图片压缩。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这种方法可以在不影响视觉质量的前提下减少图片文件的大小，从而减少加载时间。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HEIC 图片解码（</a:t>
            </a:r>
            <a:r>
              <a:rPr lang="en-US" altLang="zh-CN">
                <a:sym typeface="+mn-ea"/>
              </a:rPr>
              <a:t>wasm WebWorker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HEIC是一种高效的图片格式，尤其适用于iOS设备。</a:t>
            </a:r>
            <a:endParaRPr lang="zh-CN" altLang="en-US"/>
          </a:p>
          <a:p>
            <a:r>
              <a:rPr lang="zh-CN" altLang="en-US"/>
              <a:t>虽然它提供了比JPEG更好的压缩效果，但浏览器的支持度不高。</a:t>
            </a:r>
            <a:endParaRPr lang="zh-CN" altLang="en-US"/>
          </a:p>
          <a:p>
            <a:r>
              <a:rPr lang="zh-CN" altLang="en-US"/>
              <a:t>通过JavaScript库如heic2any可以实现HEIC格式到WebP或JPEG的转换，使其能够在网页中使用。</a:t>
            </a:r>
            <a:endParaRPr lang="zh-CN" altLang="en-US"/>
          </a:p>
          <a:p>
            <a:r>
              <a:rPr lang="zh-CN" altLang="en-US">
                <a:hlinkClick r:id="rId1" action="ppaction://hlinkfile"/>
              </a:rPr>
              <a:t>WebAssembly 使用 libheif 库解码 heic 图片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  <a:hlinkClick r:id="rId1" action="ppaction://hlinkfile"/>
              </a:rPr>
              <a:t>canvas </a:t>
            </a:r>
            <a:r>
              <a:rPr lang="zh-CN" altLang="en-US">
                <a:sym typeface="+mn-ea"/>
                <a:hlinkClick r:id="rId1" action="ppaction://hlinkfile"/>
              </a:rPr>
              <a:t>优化</a:t>
            </a:r>
            <a:r>
              <a:rPr lang="en-US" altLang="zh-CN">
                <a:sym typeface="+mn-ea"/>
                <a:hlinkClick r:id="rId1" action="ppaction://hlinkfile"/>
              </a:rPr>
              <a:t> - </a:t>
            </a:r>
            <a:r>
              <a:rPr lang="zh-CN" altLang="en-US">
                <a:sym typeface="+mn-ea"/>
                <a:hlinkClick r:id="rId1" action="ppaction://hlinkfile"/>
              </a:rPr>
              <a:t>直接使用</a:t>
            </a:r>
            <a:r>
              <a:rPr lang="en-US" altLang="zh-CN">
                <a:sym typeface="+mn-ea"/>
                <a:hlinkClick r:id="rId1" action="ppaction://hlinkfile"/>
              </a:rPr>
              <a:t>rgba</a:t>
            </a:r>
            <a:r>
              <a:rPr lang="zh-CN" altLang="en-US">
                <a:sym typeface="+mn-ea"/>
                <a:hlinkClick r:id="rId1" action="ppaction://hlinkfile"/>
              </a:rPr>
              <a:t>绘制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对性能和速度要求很高的情况下可以考虑此种</a:t>
            </a:r>
            <a:r>
              <a:rPr lang="zh-CN" altLang="en-US"/>
              <a:t>方式</a:t>
            </a:r>
            <a:endParaRPr lang="zh-CN" altLang="en-US"/>
          </a:p>
          <a:p>
            <a:r>
              <a:rPr lang="en-US" altLang="zh-CN"/>
              <a:t>wasm + canvas r</a:t>
            </a:r>
            <a:r>
              <a:rPr lang="en-US" altLang="zh-CN"/>
              <a:t>ed green blue a</a:t>
            </a:r>
            <a:endParaRPr lang="en-US" altLang="zh-CN"/>
          </a:p>
          <a:p>
            <a:r>
              <a:rPr lang="zh-CN" altLang="en-US"/>
              <a:t>截图</a:t>
            </a:r>
            <a:r>
              <a:rPr lang="en-US" altLang="zh-CN"/>
              <a:t> -- img -&gt; </a:t>
            </a:r>
            <a:r>
              <a:rPr lang="zh-CN" altLang="en-US"/>
              <a:t>解码</a:t>
            </a:r>
            <a:r>
              <a:rPr lang="en-US" altLang="zh-CN"/>
              <a:t> -&gt; </a:t>
            </a:r>
            <a:r>
              <a:rPr lang="zh-CN" altLang="en-US"/>
              <a:t>显示</a:t>
            </a: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webgl 优化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lnSpc>
                <a:spcPct val="110000"/>
              </a:lnSpc>
            </a:pPr>
            <a:r>
              <a:rPr lang="zh-CN" altLang="en-US"/>
              <a:t>WebGL（Web Graphics Library）是一种在任何兼容的网页浏览器中使用GPU（图形处理单元）加速渲染图形的技术。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它是一个为网页内容提供强大的3D绘图API的JavaScript API，基于OpenGL ES 2.0，能够在不需要插件的情况下在HTML5 &lt;canvas&gt;元素上进行高性能的图形渲染。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对于前端图片优化而言，WebGL提供了比传统的HTML或CSS方法更丰富和高效的图像处理能力，特别是在进行图像滤镜、图形变换、视觉效果等高级功能时。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前端图片优化（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使用 Fetch API 加载 Blob 图片</a:t>
            </a:r>
            <a:endParaRPr lang="zh-CN" altLang="en-US"/>
          </a:p>
          <a:p>
            <a:r>
              <a:rPr lang="zh-CN" altLang="en-US">
                <a:sym typeface="+mn-ea"/>
              </a:rPr>
              <a:t>使用 Intersection Observer API</a:t>
            </a:r>
            <a:endParaRPr lang="zh-CN" altLang="en-US"/>
          </a:p>
          <a:p>
            <a:r>
              <a:rPr lang="zh-CN" altLang="en-US">
                <a:sym typeface="+mn-ea"/>
              </a:rPr>
              <a:t>使用 Caches API</a:t>
            </a:r>
            <a:endParaRPr lang="en-US" altLang="zh-CN"/>
          </a:p>
          <a:p>
            <a:r>
              <a:rPr lang="zh-CN" altLang="en-US">
                <a:sym typeface="+mn-ea"/>
              </a:rPr>
              <a:t>响应式图片处理（使用picture元素配合source元素）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进行图片压缩和优化</a:t>
            </a:r>
            <a:r>
              <a:rPr lang="en-US" altLang="zh-CN">
                <a:sym typeface="+mn-ea"/>
              </a:rPr>
              <a:t>- </a:t>
            </a:r>
            <a:r>
              <a:rPr lang="zh-CN" altLang="en-US">
                <a:sym typeface="+mn-ea"/>
              </a:rPr>
              <a:t>如WebP </a:t>
            </a:r>
            <a:r>
              <a:rPr lang="en-US" altLang="zh-CN">
                <a:sym typeface="+mn-ea"/>
              </a:rPr>
              <a:t> jpeg png</a:t>
            </a:r>
            <a:r>
              <a:rPr lang="zh-CN" altLang="en-US">
                <a:sym typeface="+mn-ea"/>
              </a:rPr>
              <a:t>图片格式</a:t>
            </a:r>
            <a:endParaRPr lang="zh-CN" altLang="en-US"/>
          </a:p>
          <a:p>
            <a:r>
              <a:rPr lang="zh-CN" altLang="en-US">
                <a:sym typeface="+mn-ea"/>
                <a:hlinkClick r:id="rId1" action="ppaction://hlinkfile"/>
              </a:rPr>
              <a:t>HEIC 图片解码（</a:t>
            </a:r>
            <a:r>
              <a:rPr lang="en-US" altLang="zh-CN">
                <a:sym typeface="+mn-ea"/>
                <a:hlinkClick r:id="rId1" action="ppaction://hlinkfile"/>
              </a:rPr>
              <a:t>wasm WebWorker</a:t>
            </a:r>
            <a:r>
              <a:rPr lang="zh-CN" altLang="en-US">
                <a:sym typeface="+mn-ea"/>
                <a:hlinkClick r:id="rId1" action="ppaction://hlinkfile"/>
              </a:rPr>
              <a:t>）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  <a:hlinkClick r:id="rId2" action="ppaction://hlinkfile"/>
              </a:rPr>
              <a:t>canvas </a:t>
            </a:r>
            <a:r>
              <a:rPr lang="zh-CN" altLang="en-US">
                <a:sym typeface="+mn-ea"/>
                <a:hlinkClick r:id="rId2" action="ppaction://hlinkfile"/>
              </a:rPr>
              <a:t>优化</a:t>
            </a:r>
            <a:r>
              <a:rPr lang="en-US" altLang="zh-CN">
                <a:sym typeface="+mn-ea"/>
                <a:hlinkClick r:id="rId2" action="ppaction://hlinkfile"/>
              </a:rPr>
              <a:t> - </a:t>
            </a:r>
            <a:r>
              <a:rPr lang="zh-CN" altLang="en-US">
                <a:sym typeface="+mn-ea"/>
                <a:hlinkClick r:id="rId2" action="ppaction://hlinkfile"/>
              </a:rPr>
              <a:t>直接使用</a:t>
            </a:r>
            <a:r>
              <a:rPr lang="en-US" altLang="zh-CN">
                <a:sym typeface="+mn-ea"/>
                <a:hlinkClick r:id="rId2" action="ppaction://hlinkfile"/>
              </a:rPr>
              <a:t>rgba</a:t>
            </a:r>
            <a:r>
              <a:rPr lang="zh-CN" altLang="en-US">
                <a:sym typeface="+mn-ea"/>
                <a:hlinkClick r:id="rId2" action="ppaction://hlinkfile"/>
              </a:rPr>
              <a:t>绘制</a:t>
            </a:r>
            <a:r>
              <a:rPr lang="en-US" altLang="zh-CN">
                <a:sym typeface="+mn-ea"/>
              </a:rPr>
              <a:t> 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webgl </a:t>
            </a:r>
            <a:r>
              <a:rPr lang="zh-CN" altLang="en-US">
                <a:sym typeface="+mn-ea"/>
              </a:rPr>
              <a:t>优化</a:t>
            </a:r>
            <a:r>
              <a:rPr lang="en-US" altLang="zh-CN">
                <a:sym typeface="+mn-ea"/>
              </a:rPr>
              <a:t>(GPU加速)</a:t>
            </a:r>
            <a:endParaRPr lang="en-US" altLang="zh-CN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骨架屏介绍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40000"/>
              </a:lnSpc>
            </a:pPr>
            <a:r>
              <a:rPr lang="zh-CN" altLang="en-US">
                <a:sym typeface="+mn-ea"/>
              </a:rPr>
              <a:t>为了缓解用户等待加载过程中的焦虑，"骨架屏"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sym typeface="+mn-ea"/>
              </a:rPr>
              <a:t>（Skeleton Screens</a:t>
            </a:r>
            <a:r>
              <a:rPr lang="zh-CN" altLang="en-US">
                <a:sym typeface="+mn-ea"/>
              </a:rPr>
              <a:t>）</a:t>
            </a:r>
            <a:r>
              <a:rPr lang="zh-CN" altLang="en-US">
                <a:sym typeface="+mn-ea"/>
              </a:rPr>
              <a:t>和"占位图"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  <a:sym typeface="+mn-ea"/>
              </a:rPr>
              <a:t>（Placeholder Images</a:t>
            </a:r>
            <a:r>
              <a:rPr lang="zh-CN" altLang="en-US">
                <a:sym typeface="+mn-ea"/>
              </a:rPr>
              <a:t>）等技术被广泛采用。</a:t>
            </a:r>
            <a:endParaRPr lang="zh-CN" altLang="en-US"/>
          </a:p>
          <a:p>
            <a:pPr>
              <a:lnSpc>
                <a:spcPct val="140000"/>
              </a:lnSpc>
            </a:pPr>
            <a:r>
              <a:rPr lang="zh-CN" altLang="en-US"/>
              <a:t>骨架屏是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在内容加载期间显示的一种空状态预览，通常用灰色块、线条等简单元素模拟即将加载的内容布局。</a:t>
            </a:r>
            <a:endParaRPr lang="zh-CN" altLang="en-US"/>
          </a:p>
          <a:p>
            <a:pPr>
              <a:lnSpc>
                <a:spcPct val="140000"/>
              </a:lnSpc>
            </a:pPr>
            <a:r>
              <a:rPr lang="zh-CN" altLang="en-US"/>
              <a:t>这种方式的主要目的是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减少用户的等待焦虑</a:t>
            </a:r>
            <a:r>
              <a:rPr lang="zh-CN" altLang="en-US"/>
              <a:t>，通过提供即将加载的内容的大致布局，让用户感觉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到页面正在快速加载中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效果图</a:t>
            </a:r>
            <a:r>
              <a:rPr lang="en-US" altLang="zh-CN"/>
              <a:t> -  </a:t>
            </a:r>
            <a:r>
              <a:rPr lang="en-US" altLang="zh-CN">
                <a:hlinkClick r:id="rId1" action="ppaction://hlinkfile"/>
              </a:rPr>
              <a:t>element-plus Skeleton </a:t>
            </a:r>
            <a:r>
              <a:rPr lang="zh-CN" altLang="en-US">
                <a:hlinkClick r:id="rId1" action="ppaction://hlinkfile"/>
              </a:rPr>
              <a:t>组件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2770"/>
            <a:ext cx="6146800" cy="34994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6995" y="1782445"/>
            <a:ext cx="3419475" cy="3829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骨架屏</a:t>
            </a:r>
            <a:r>
              <a:rPr lang="zh-CN" altLang="en-US"/>
              <a:t>实现方法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lnSpc>
                <a:spcPct val="120000"/>
              </a:lnSpc>
            </a:pPr>
            <a:r>
              <a:rPr lang="zh-CN" altLang="en-US"/>
              <a:t>静态HTML/CSS：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 最简单的骨架屏可以直接通过静态的HTML结构和CSS样式来实现，设计成与目标加载内容大致相似的布局。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动态生成： 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对于更复杂或需要根据数据动态变化的布局，可以使用JavaScript动态生成骨架屏。例如，根据数据模型预估内容结构，用相应的占位符元素填充。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/>
              <a:t>组件库/工具： 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一些现代前端框架和组件库提供了内置的骨架屏组件或插件，如Ant Design的Skeleton组件，Vue的vue-loading-skeleton等，可以简化开发过程。</a:t>
            </a:r>
            <a:r>
              <a:rPr lang="en-US" altLang="zh-CN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zh-CN">
                <a:solidFill>
                  <a:schemeClr val="bg2">
                    <a:lumMod val="50000"/>
                  </a:schemeClr>
                </a:solidFill>
              </a:rPr>
              <a:t>element-plus</a:t>
            </a:r>
            <a:endParaRPr lang="en-US" altLang="zh-CN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占位图（Placeholder Images）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lang="zh-CN" altLang="en-US"/>
              <a:t>SVG占位符是一种轻量级的图片占位方案，特别适用于图形简单的图片。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与传统的图片占位符（如单色块）相比，SVG占位符可以提供更丰富的视觉效果，同时保持极小的文件大小。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前端图片优化 - 使用 img 标签的 sizes 属性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00000"/>
              </a:lnSpc>
            </a:pPr>
            <a:r>
              <a:rPr lang="zh-CN" altLang="en-US"/>
              <a:t>在响应式网页设计中，使用&lt;img&gt;标签的sizes属性是一种优化图片加载、提升页面性能的关键技术。</a:t>
            </a:r>
            <a:endParaRPr lang="en-US" altLang="zh-CN"/>
          </a:p>
          <a:p>
            <a:pPr>
              <a:lnSpc>
                <a:spcPct val="100000"/>
              </a:lnSpc>
            </a:pPr>
            <a:r>
              <a:rPr lang="zh-CN" altLang="en-US"/>
              <a:t>它允许开发者为不同的屏幕尺寸指定最合适的图片资源，确保用户在任何设备上都能获得最佳的视觉体验，同时避免不必要的数据传输。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en-US" altLang="zh-CN"/>
              <a:t>sizes属性用于指定图片在不同布局条件下的显示宽度，与srcset属性配合使用。srcset属性定义了一组图片资源及其各自的宽度描述符（例如，500w表示图片宽度为500像素）。浏览器会根据sizes属性给出的条件，选择最合适的图片资源加载。</a:t>
            </a:r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img sizes </a:t>
            </a:r>
            <a:r>
              <a:rPr lang="zh-CN" altLang="en-US"/>
              <a:t>使用方法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30000"/>
              </a:lnSpc>
            </a:pPr>
            <a:r>
              <a:rPr lang="zh-CN" altLang="en-US"/>
              <a:t>定义srcset： 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在img标签中使用srcset属性，列出不同分辨率的图片资源及其对应的宽度描述符。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/>
              <a:t>设置sizes：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 通过sizes属性指定不同视口宽度下图片应占的最大宽度。可以使用媒体条件（如min-width或max-width）来定义这些规则。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/>
              <a:t>指定默认src：</a:t>
            </a:r>
            <a:r>
              <a:rPr lang="zh-CN" altLang="en-US">
                <a:solidFill>
                  <a:schemeClr val="bg2">
                    <a:lumMod val="50000"/>
                  </a:schemeClr>
                </a:solidFill>
              </a:rPr>
              <a:t> 为了向后兼容不支持srcset和sizes属性的浏览器，还需要使用src属性指定一个默认的图片资源。</a:t>
            </a:r>
            <a:endParaRPr lang="zh-CN" alt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3623</Words>
  <Application>WPS 演示</Application>
  <PresentationFormat>宽屏</PresentationFormat>
  <Paragraphs>139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前端性能优化-图片优化</vt:lpstr>
      <vt:lpstr>前端图片优化（1）</vt:lpstr>
      <vt:lpstr>前端图片优化（2）</vt:lpstr>
      <vt:lpstr>骨架屏介绍</vt:lpstr>
      <vt:lpstr>效果图 -  element-plus Skeleton 组件</vt:lpstr>
      <vt:lpstr>骨架屏实现方法</vt:lpstr>
      <vt:lpstr>占位图（Placeholder Images）</vt:lpstr>
      <vt:lpstr>前端图片优化 - 使用 img 标签的 sizes 属性</vt:lpstr>
      <vt:lpstr>img sizes 使用方法</vt:lpstr>
      <vt:lpstr>img sizes 示例代码</vt:lpstr>
      <vt:lpstr>img sizes 工作原理</vt:lpstr>
      <vt:lpstr>img sizes 优势</vt:lpstr>
      <vt:lpstr>图片懒加载 (Lazy Loading)</vt:lpstr>
      <vt:lpstr>预加载关键图片&lt;link rel="preload" as="image"&gt;</vt:lpstr>
      <vt:lpstr>利用浏览器缓存策略</vt:lpstr>
      <vt:lpstr>使用 Fetch API 加载 Blob 图片</vt:lpstr>
      <vt:lpstr>使用 Intersection Observer API</vt:lpstr>
      <vt:lpstr>使用 window.Caches API</vt:lpstr>
      <vt:lpstr>响应式图片处理（使用picture配合source元素）</vt:lpstr>
      <vt:lpstr>进行图片压缩和优化- 如WebP 图片格式</vt:lpstr>
      <vt:lpstr>HEIC 图片解码（wasm WebWorker）</vt:lpstr>
      <vt:lpstr>canvas 优化 - 直接使用rgba绘制</vt:lpstr>
      <vt:lpstr>webgl 优化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12</cp:revision>
  <dcterms:created xsi:type="dcterms:W3CDTF">2023-08-09T12:44:00Z</dcterms:created>
  <dcterms:modified xsi:type="dcterms:W3CDTF">2024-04-10T17:47:58Z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