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4" r:id="rId6"/>
    <p:sldId id="259" r:id="rId7"/>
    <p:sldId id="260" r:id="rId8"/>
    <p:sldId id="261" r:id="rId9"/>
    <p:sldId id="262" r:id="rId10"/>
    <p:sldId id="263" r:id="rId11"/>
    <p:sldId id="265" r:id="rId12"/>
    <p:sldId id="266" r:id="rId13"/>
    <p:sldId id="267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 anchor="ctr" anchorCtr="0"/>
          <a:p>
            <a:r>
              <a:rPr lang="zh-CN" altLang="en-US"/>
              <a:t>前端项目</a:t>
            </a:r>
            <a:r>
              <a:rPr lang="zh-CN" altLang="en-US"/>
              <a:t>真实经验分享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 altLang="zh-CN"/>
              <a:t>vue3-</a:t>
            </a:r>
            <a:r>
              <a:rPr lang="zh-CN" altLang="en-US"/>
              <a:t>真实项目（</a:t>
            </a:r>
            <a:r>
              <a:rPr lang="en-US" altLang="zh-CN"/>
              <a:t>1</a:t>
            </a:r>
            <a:r>
              <a:rPr lang="zh-CN" altLang="en-US"/>
              <a:t>小时）</a:t>
            </a:r>
            <a:endParaRPr lang="zh-CN" altLang="en-US"/>
          </a:p>
          <a:p>
            <a:r>
              <a:rPr lang="zh-CN" altLang="en-US"/>
              <a:t>适合小白</a:t>
            </a:r>
            <a:r>
              <a:rPr lang="en-US" altLang="zh-CN"/>
              <a:t>-</a:t>
            </a:r>
            <a:r>
              <a:rPr lang="zh-CN" altLang="en-US"/>
              <a:t>或者资深</a:t>
            </a:r>
            <a:r>
              <a:rPr lang="zh-CN" altLang="en-US"/>
              <a:t>前端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electron </a:t>
            </a:r>
            <a:r>
              <a:rPr lang="zh-CN" altLang="en-US"/>
              <a:t>学习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快速开始</a:t>
            </a:r>
            <a:r>
              <a:rPr lang="zh-CN" altLang="en-US"/>
              <a:t>例子</a:t>
            </a:r>
            <a:endParaRPr lang="zh-CN" altLang="en-US"/>
          </a:p>
          <a:p>
            <a:r>
              <a:rPr lang="zh-CN" altLang="en-US"/>
              <a:t>进程模型</a:t>
            </a:r>
            <a:r>
              <a:rPr lang="en-US" altLang="zh-CN"/>
              <a:t>/</a:t>
            </a:r>
            <a:r>
              <a:rPr lang="zh-CN" altLang="en-US"/>
              <a:t>进程通信</a:t>
            </a:r>
            <a:r>
              <a:rPr lang="en-US" altLang="zh-CN"/>
              <a:t>/electron </a:t>
            </a:r>
            <a:r>
              <a:rPr lang="en-US" altLang="zh-CN"/>
              <a:t>api</a:t>
            </a:r>
            <a:endParaRPr lang="en-US" altLang="zh-CN"/>
          </a:p>
          <a:p>
            <a:r>
              <a:rPr lang="en-US" altLang="zh-CN"/>
              <a:t>BrowerWindow </a:t>
            </a:r>
            <a:r>
              <a:rPr lang="zh-CN" altLang="en-US"/>
              <a:t>窗口实例的</a:t>
            </a:r>
            <a:r>
              <a:rPr lang="zh-CN" altLang="en-US"/>
              <a:t>配置</a:t>
            </a:r>
            <a:endParaRPr lang="zh-CN" altLang="en-US"/>
          </a:p>
          <a:p>
            <a:r>
              <a:rPr lang="zh-CN" altLang="en-US"/>
              <a:t>写一个显示本地图片</a:t>
            </a:r>
            <a:r>
              <a:rPr lang="en-US" altLang="zh-CN"/>
              <a:t>/</a:t>
            </a:r>
            <a:r>
              <a:rPr lang="zh-CN" altLang="en-US"/>
              <a:t>视频的例子，了解</a:t>
            </a:r>
            <a:r>
              <a:rPr lang="en-US" altLang="zh-CN"/>
              <a:t> </a:t>
            </a:r>
            <a:r>
              <a:rPr lang="zh-CN" altLang="en-US"/>
              <a:t>协议，怎么有权限获取本地的</a:t>
            </a:r>
            <a:r>
              <a:rPr lang="zh-CN" altLang="en-US"/>
              <a:t>文件</a:t>
            </a:r>
            <a:endParaRPr lang="zh-CN" altLang="en-US"/>
          </a:p>
          <a:p>
            <a:r>
              <a:rPr lang="zh-CN" altLang="en-US"/>
              <a:t>多窗口</a:t>
            </a:r>
            <a:r>
              <a:rPr lang="en-US" altLang="zh-CN"/>
              <a:t> -&gt; </a:t>
            </a:r>
            <a:r>
              <a:rPr lang="zh-CN" altLang="en-US"/>
              <a:t>一个窗口显示文件列表</a:t>
            </a:r>
            <a:r>
              <a:rPr lang="en-US" altLang="zh-CN"/>
              <a:t> -&gt; </a:t>
            </a:r>
            <a:r>
              <a:rPr lang="zh-CN" altLang="en-US"/>
              <a:t>一个窗口显示</a:t>
            </a:r>
            <a:r>
              <a:rPr lang="zh-CN" altLang="en-US"/>
              <a:t>图片</a:t>
            </a:r>
            <a:endParaRPr lang="zh-CN" altLang="en-US"/>
          </a:p>
          <a:p>
            <a:r>
              <a:rPr lang="zh-CN" altLang="en-US"/>
              <a:t>增加</a:t>
            </a:r>
            <a:r>
              <a:rPr lang="en-US" altLang="zh-CN"/>
              <a:t>sqlite</a:t>
            </a:r>
            <a:r>
              <a:rPr lang="zh-CN" altLang="en-US"/>
              <a:t>数据存储</a:t>
            </a:r>
            <a:r>
              <a:rPr lang="en-US" altLang="zh-CN"/>
              <a:t> </a:t>
            </a:r>
            <a:r>
              <a:rPr lang="zh-CN" altLang="en-US"/>
              <a:t>图片信息</a:t>
            </a:r>
            <a:r>
              <a:rPr lang="en-US" altLang="zh-CN"/>
              <a:t>-&gt; TABLE </a:t>
            </a:r>
            <a:r>
              <a:rPr lang="zh-CN" altLang="en-US"/>
              <a:t>支持增删改查（进程间通信，性能优化</a:t>
            </a:r>
            <a:r>
              <a:rPr lang="zh-CN" altLang="en-US"/>
              <a:t>等）</a:t>
            </a:r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快速开始例子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quck start</a:t>
            </a:r>
            <a:endParaRPr lang="en-US" altLang="zh-CN"/>
          </a:p>
          <a:p>
            <a:r>
              <a:rPr lang="en-US" altLang="zh-CN"/>
              <a:t>.npmrc </a:t>
            </a:r>
            <a:r>
              <a:rPr lang="zh-CN" altLang="en-US"/>
              <a:t>镜像</a:t>
            </a:r>
            <a:endParaRPr lang="zh-CN" altLang="en-US"/>
          </a:p>
          <a:p>
            <a:r>
              <a:rPr lang="en-US" altLang="zh-CN"/>
              <a:t>nodemon </a:t>
            </a:r>
            <a:r>
              <a:rPr lang="zh-CN" altLang="en-US"/>
              <a:t>守护进程</a:t>
            </a:r>
            <a:endParaRPr lang="en-US" altLang="zh-CN"/>
          </a:p>
          <a:p>
            <a:r>
              <a:rPr lang="en-US" altLang="zh-CN"/>
              <a:t>electron </a:t>
            </a:r>
            <a:r>
              <a:rPr lang="zh-CN" altLang="en-US"/>
              <a:t>版本信息（</a:t>
            </a:r>
            <a:r>
              <a:rPr lang="en-US" altLang="zh-CN"/>
              <a:t>6/9/13/19/22</a:t>
            </a:r>
            <a:r>
              <a:rPr lang="zh-CN" altLang="en-US"/>
              <a:t>，</a:t>
            </a:r>
            <a:r>
              <a:rPr lang="en-US" altLang="zh-CN"/>
              <a:t> 22+</a:t>
            </a:r>
            <a:r>
              <a:rPr lang="zh-CN" altLang="en-US"/>
              <a:t>）</a:t>
            </a:r>
            <a:endParaRPr lang="zh-CN" altLang="en-US"/>
          </a:p>
          <a:p>
            <a:r>
              <a:rPr lang="zh-CN" altLang="en-US"/>
              <a:t>窗口信息</a:t>
            </a:r>
            <a:r>
              <a:rPr lang="en-US" altLang="zh-CN"/>
              <a:t> </a:t>
            </a:r>
            <a:r>
              <a:rPr lang="zh-CN" altLang="en-US"/>
              <a:t>页面的，</a:t>
            </a:r>
            <a:r>
              <a:rPr lang="en-US" altLang="zh-CN"/>
              <a:t>titlebar,tray, windows/mac/</a:t>
            </a:r>
            <a:r>
              <a:rPr lang="zh-CN" altLang="en-US"/>
              <a:t>弹窗</a:t>
            </a:r>
            <a:endParaRPr lang="zh-CN" altLang="en-US"/>
          </a:p>
          <a:p>
            <a:r>
              <a:rPr lang="zh-CN" altLang="en-US"/>
              <a:t>打开一个新的窗口，拦截</a:t>
            </a:r>
            <a:r>
              <a:rPr lang="en-US" altLang="zh-CN"/>
              <a:t>url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进程模型</a:t>
            </a:r>
            <a:r>
              <a:rPr lang="en-US" altLang="zh-CN">
                <a:sym typeface="+mn-ea"/>
              </a:rPr>
              <a:t>/</a:t>
            </a:r>
            <a:r>
              <a:rPr lang="zh-CN" altLang="en-US">
                <a:sym typeface="+mn-ea"/>
              </a:rPr>
              <a:t>进程通信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主进程</a:t>
            </a:r>
            <a:endParaRPr lang="zh-CN" altLang="en-US"/>
          </a:p>
          <a:p>
            <a:r>
              <a:rPr lang="zh-CN" altLang="en-US"/>
              <a:t>渲染进程</a:t>
            </a:r>
            <a:endParaRPr lang="zh-CN" altLang="en-US"/>
          </a:p>
          <a:p>
            <a:r>
              <a:rPr lang="zh-CN" altLang="en-US"/>
              <a:t>互相</a:t>
            </a:r>
            <a:r>
              <a:rPr lang="zh-CN" altLang="en-US"/>
              <a:t>通信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前端</a:t>
            </a:r>
            <a:r>
              <a:rPr lang="en-US" altLang="zh-CN"/>
              <a:t>-</a:t>
            </a:r>
            <a:r>
              <a:rPr lang="zh-CN" altLang="en-US"/>
              <a:t>技术栈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html,css,javascript</a:t>
            </a:r>
            <a:endParaRPr lang="en-US" altLang="zh-CN"/>
          </a:p>
          <a:p>
            <a:r>
              <a:rPr lang="en-US" altLang="zh-CN"/>
              <a:t>vue3 setup</a:t>
            </a:r>
            <a:endParaRPr lang="en-US" altLang="zh-CN"/>
          </a:p>
          <a:p>
            <a:r>
              <a:rPr lang="en-US" altLang="zh-CN"/>
              <a:t>element-plus</a:t>
            </a:r>
            <a:endParaRPr lang="en-US" altLang="zh-CN"/>
          </a:p>
          <a:p>
            <a:r>
              <a:rPr lang="en-US" altLang="zh-CN"/>
              <a:t>vite </a:t>
            </a:r>
            <a:endParaRPr lang="en-US" altLang="zh-CN"/>
          </a:p>
          <a:p>
            <a:r>
              <a:rPr lang="en-US" altLang="zh-CN"/>
              <a:t>echarts</a:t>
            </a:r>
            <a:endParaRPr lang="zh-CN" altLang="en-US"/>
          </a:p>
          <a:p>
            <a:r>
              <a:rPr lang="en-US" altLang="zh-CN"/>
              <a:t>svg </a:t>
            </a:r>
            <a:r>
              <a:rPr lang="en-US" altLang="zh-CN"/>
              <a:t>component</a:t>
            </a:r>
            <a:endParaRPr lang="en-US" altLang="zh-CN"/>
          </a:p>
          <a:p>
            <a:r>
              <a:rPr lang="en-US" altLang="zh-CN"/>
              <a:t>nginx - </a:t>
            </a:r>
            <a:r>
              <a:rPr lang="zh-CN" altLang="en-US"/>
              <a:t>部署前端项目</a:t>
            </a:r>
            <a:endParaRPr lang="en-US" altLang="zh-CN"/>
          </a:p>
          <a:p>
            <a:r>
              <a:rPr lang="en-US" altLang="zh-CN"/>
              <a:t>docker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>
                <a:sym typeface="+mn-ea"/>
              </a:rPr>
              <a:t>前端</a:t>
            </a:r>
            <a:r>
              <a:rPr lang="en-US" altLang="zh-CN">
                <a:sym typeface="+mn-ea"/>
              </a:rPr>
              <a:t>-</a:t>
            </a:r>
            <a:r>
              <a:rPr lang="zh-CN" altLang="en-US"/>
              <a:t>亮点</a:t>
            </a:r>
            <a:r>
              <a:rPr lang="zh-CN" altLang="en-US"/>
              <a:t>难点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docker + nginx </a:t>
            </a:r>
            <a:r>
              <a:rPr lang="zh-CN" altLang="en-US"/>
              <a:t>多阶段构建部署</a:t>
            </a:r>
            <a:endParaRPr lang="zh-CN" altLang="en-US"/>
          </a:p>
          <a:p>
            <a:r>
              <a:rPr lang="zh-CN" altLang="en-US"/>
              <a:t>前端登录流程</a:t>
            </a:r>
            <a:r>
              <a:rPr lang="en-US" altLang="zh-CN"/>
              <a:t> - </a:t>
            </a:r>
            <a:r>
              <a:rPr lang="en-US" altLang="zh-CN"/>
              <a:t>refresh token </a:t>
            </a:r>
            <a:r>
              <a:rPr lang="zh-CN" altLang="en-US"/>
              <a:t>处理</a:t>
            </a:r>
            <a:endParaRPr lang="zh-CN" altLang="en-US"/>
          </a:p>
          <a:p>
            <a:r>
              <a:rPr lang="zh-CN" altLang="en-US"/>
              <a:t>组件的二次封装</a:t>
            </a:r>
            <a:endParaRPr lang="zh-CN" altLang="en-US"/>
          </a:p>
          <a:p>
            <a:r>
              <a:rPr lang="en-US" altLang="zh-CN"/>
              <a:t>axios </a:t>
            </a:r>
            <a:r>
              <a:rPr lang="zh-CN" altLang="en-US"/>
              <a:t>的请求拦截和</a:t>
            </a:r>
            <a:r>
              <a:rPr lang="zh-CN" altLang="en-US"/>
              <a:t>响应拦截</a:t>
            </a:r>
            <a:endParaRPr lang="en-US" altLang="zh-CN"/>
          </a:p>
          <a:p>
            <a:r>
              <a:rPr lang="en-US" altLang="zh-CN"/>
              <a:t>vite + nginx </a:t>
            </a:r>
            <a:r>
              <a:rPr lang="zh-CN" altLang="en-US"/>
              <a:t>性能优化（加载速度提升</a:t>
            </a:r>
            <a:r>
              <a:rPr lang="en-US" altLang="zh-CN"/>
              <a:t>70%+</a:t>
            </a:r>
            <a:r>
              <a:rPr lang="zh-CN" altLang="en-US"/>
              <a:t>）</a:t>
            </a:r>
            <a:endParaRPr lang="zh-CN" altLang="en-US"/>
          </a:p>
          <a:p>
            <a:r>
              <a:rPr lang="zh-CN" altLang="en-US"/>
              <a:t>可视化</a:t>
            </a:r>
            <a:r>
              <a:rPr lang="en-US" altLang="zh-CN"/>
              <a:t>echats</a:t>
            </a:r>
            <a:r>
              <a:rPr lang="zh-CN" altLang="en-US"/>
              <a:t>的使用、金额处理（</a:t>
            </a:r>
            <a:r>
              <a:rPr lang="zh-CN" altLang="en-US"/>
              <a:t>小数点）</a:t>
            </a:r>
            <a:endParaRPr lang="zh-CN" altLang="en-US"/>
          </a:p>
          <a:p>
            <a:r>
              <a:rPr lang="zh-CN" altLang="en-US"/>
              <a:t>状态管理</a:t>
            </a:r>
            <a:r>
              <a:rPr lang="en-US" altLang="zh-CN"/>
              <a:t>pinia</a:t>
            </a:r>
            <a:r>
              <a:rPr lang="zh-CN" altLang="en-US"/>
              <a:t>的使用以及</a:t>
            </a:r>
            <a:r>
              <a:rPr lang="en-US" altLang="zh-CN"/>
              <a:t>vue router</a:t>
            </a:r>
            <a:r>
              <a:rPr lang="zh-CN" altLang="en-US"/>
              <a:t>的</a:t>
            </a:r>
            <a:r>
              <a:rPr lang="zh-CN" altLang="en-US"/>
              <a:t>使用</a:t>
            </a:r>
            <a:endParaRPr lang="zh-CN" altLang="en-US"/>
          </a:p>
          <a:p>
            <a:r>
              <a:rPr lang="zh-CN" altLang="en-US"/>
              <a:t>权限管理（</a:t>
            </a:r>
            <a:r>
              <a:rPr lang="zh-CN" altLang="en-US"/>
              <a:t>未开发）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Web</a:t>
            </a:r>
            <a:r>
              <a:rPr lang="zh-CN" altLang="en-US"/>
              <a:t>前端项目</a:t>
            </a:r>
            <a:r>
              <a:rPr lang="en-US" altLang="zh-CN"/>
              <a:t> - vite</a:t>
            </a:r>
            <a:r>
              <a:rPr lang="zh-CN" altLang="en-US"/>
              <a:t>的</a:t>
            </a:r>
            <a:r>
              <a:rPr lang="zh-CN" altLang="en-US"/>
              <a:t>讲解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售后服务、</a:t>
            </a:r>
            <a:r>
              <a:rPr lang="zh-CN" altLang="en-US"/>
              <a:t>答疑</a:t>
            </a:r>
            <a:endParaRPr lang="zh-CN" altLang="en-US"/>
          </a:p>
          <a:p>
            <a:r>
              <a:rPr lang="zh-CN" altLang="en-US"/>
              <a:t>达到一万，分享两个</a:t>
            </a:r>
            <a:r>
              <a:rPr lang="zh-CN" altLang="en-US"/>
              <a:t>星期</a:t>
            </a:r>
            <a:endParaRPr lang="zh-CN" altLang="en-US"/>
          </a:p>
          <a:p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项目</a:t>
            </a:r>
            <a:r>
              <a:rPr lang="zh-CN" altLang="en-US"/>
              <a:t>介绍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一个</a:t>
            </a:r>
            <a:r>
              <a:rPr lang="zh-CN" altLang="en-US"/>
              <a:t>学习资金管理后台项目</a:t>
            </a:r>
            <a:endParaRPr lang="zh-CN" altLang="en-US"/>
          </a:p>
          <a:p>
            <a:r>
              <a:rPr lang="zh-CN" altLang="en-US"/>
              <a:t>有登录、注册（真实邮箱）</a:t>
            </a:r>
            <a:endParaRPr lang="zh-CN" altLang="en-US"/>
          </a:p>
          <a:p>
            <a:r>
              <a:rPr lang="zh-CN" altLang="en-US"/>
              <a:t>首页（</a:t>
            </a:r>
            <a:r>
              <a:rPr lang="en-US" altLang="zh-CN"/>
              <a:t>Echats</a:t>
            </a:r>
            <a:r>
              <a:rPr lang="zh-CN" altLang="en-US"/>
              <a:t>可视化）</a:t>
            </a:r>
            <a:endParaRPr lang="zh-CN" altLang="en-US"/>
          </a:p>
          <a:p>
            <a:r>
              <a:rPr lang="zh-CN" altLang="en-US"/>
              <a:t>资金管理页面</a:t>
            </a:r>
            <a:r>
              <a:rPr lang="en-US" altLang="zh-CN">
                <a:sym typeface="+mn-ea"/>
              </a:rPr>
              <a:t> - </a:t>
            </a:r>
            <a:r>
              <a:rPr lang="zh-CN" altLang="en-US">
                <a:sym typeface="+mn-ea"/>
              </a:rPr>
              <a:t>假的</a:t>
            </a:r>
            <a:endParaRPr lang="zh-CN" altLang="en-US"/>
          </a:p>
          <a:p>
            <a:r>
              <a:rPr lang="zh-CN" altLang="en-US"/>
              <a:t>交易记录（流水）页面</a:t>
            </a:r>
            <a:r>
              <a:rPr lang="en-US" altLang="zh-CN"/>
              <a:t> </a:t>
            </a:r>
            <a:r>
              <a:rPr lang="en-US" altLang="zh-CN">
                <a:sym typeface="+mn-ea"/>
              </a:rPr>
              <a:t> - </a:t>
            </a:r>
            <a:r>
              <a:rPr lang="zh-CN" altLang="en-US">
                <a:sym typeface="+mn-ea"/>
              </a:rPr>
              <a:t>假的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页面</a:t>
            </a:r>
            <a:r>
              <a:rPr lang="en-US" altLang="zh-CN">
                <a:sym typeface="+mn-ea"/>
              </a:rPr>
              <a:t>-</a:t>
            </a:r>
            <a:r>
              <a:rPr lang="zh-CN" altLang="en-US">
                <a:sym typeface="+mn-ea"/>
              </a:rPr>
              <a:t>登录、注册（真实邮箱）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使用真实的</a:t>
            </a:r>
            <a:r>
              <a:rPr lang="en-US" altLang="zh-CN"/>
              <a:t>qq</a:t>
            </a:r>
            <a:r>
              <a:rPr lang="zh-CN" altLang="en-US"/>
              <a:t>邮箱发送验证码</a:t>
            </a:r>
            <a:r>
              <a:rPr lang="zh-CN" altLang="en-US"/>
              <a:t>注册</a:t>
            </a:r>
            <a:endParaRPr lang="zh-CN" altLang="en-US"/>
          </a:p>
          <a:p>
            <a:r>
              <a:rPr lang="zh-CN" altLang="en-US"/>
              <a:t>默认有超级管理员</a:t>
            </a:r>
            <a:r>
              <a:rPr lang="zh-CN" altLang="en-US"/>
              <a:t>登录</a:t>
            </a:r>
            <a:endParaRPr lang="zh-CN" altLang="en-US"/>
          </a:p>
          <a:p>
            <a:r>
              <a:rPr lang="zh-CN" altLang="en-US"/>
              <a:t>可以修改</a:t>
            </a:r>
            <a:r>
              <a:rPr lang="zh-CN" altLang="en-US"/>
              <a:t>密码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首页（</a:t>
            </a:r>
            <a:r>
              <a:rPr lang="en-US" altLang="zh-CN">
                <a:sym typeface="+mn-ea"/>
              </a:rPr>
              <a:t>Echats</a:t>
            </a:r>
            <a:r>
              <a:rPr lang="zh-CN" altLang="en-US">
                <a:sym typeface="+mn-ea"/>
              </a:rPr>
              <a:t>可视化）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数据统计</a:t>
            </a:r>
            <a:r>
              <a:rPr lang="zh-CN" altLang="en-US"/>
              <a:t>显示</a:t>
            </a:r>
            <a:endParaRPr lang="zh-CN" altLang="en-US"/>
          </a:p>
          <a:p>
            <a:r>
              <a:rPr lang="en-US" altLang="zh-CN"/>
              <a:t>Echats </a:t>
            </a:r>
            <a:r>
              <a:rPr lang="zh-CN" altLang="en-US"/>
              <a:t>趋势图</a:t>
            </a:r>
            <a:endParaRPr lang="zh-CN" altLang="en-US"/>
          </a:p>
          <a:p>
            <a:r>
              <a:rPr lang="zh-CN" altLang="en-US"/>
              <a:t>余额排行榜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773670" y="365125"/>
            <a:ext cx="3977640" cy="268351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8080" y="2722245"/>
            <a:ext cx="3994785" cy="345503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资金管理页面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复杂表单</a:t>
            </a:r>
            <a:r>
              <a:rPr lang="en-US" altLang="zh-CN"/>
              <a:t>-</a:t>
            </a:r>
            <a:r>
              <a:rPr lang="zh-CN" altLang="en-US"/>
              <a:t>数据</a:t>
            </a:r>
            <a:r>
              <a:rPr lang="zh-CN" altLang="en-US"/>
              <a:t>检索</a:t>
            </a:r>
            <a:endParaRPr lang="zh-CN" altLang="en-US"/>
          </a:p>
          <a:p>
            <a:r>
              <a:rPr lang="en-US" altLang="zh-CN"/>
              <a:t>el-table </a:t>
            </a:r>
            <a:r>
              <a:rPr lang="zh-CN" altLang="en-US"/>
              <a:t>分页数据</a:t>
            </a:r>
            <a:r>
              <a:rPr lang="zh-CN" altLang="en-US"/>
              <a:t>显示</a:t>
            </a:r>
            <a:endParaRPr lang="zh-CN" altLang="en-US"/>
          </a:p>
          <a:p>
            <a:r>
              <a:rPr lang="zh-CN" altLang="en-US"/>
              <a:t>添加</a:t>
            </a:r>
            <a:r>
              <a:rPr lang="zh-CN" altLang="en-US"/>
              <a:t>账户</a:t>
            </a:r>
            <a:endParaRPr lang="zh-CN" altLang="en-US"/>
          </a:p>
          <a:p>
            <a:r>
              <a:rPr lang="zh-CN" altLang="en-US"/>
              <a:t>修改</a:t>
            </a:r>
            <a:r>
              <a:rPr lang="zh-CN" altLang="en-US"/>
              <a:t>名称</a:t>
            </a:r>
            <a:endParaRPr lang="zh-CN" altLang="en-US"/>
          </a:p>
          <a:p>
            <a:r>
              <a:rPr lang="zh-CN" altLang="en-US"/>
              <a:t>删除</a:t>
            </a:r>
            <a:r>
              <a:rPr lang="zh-CN" altLang="en-US"/>
              <a:t>账户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23205" y="418465"/>
            <a:ext cx="6212840" cy="579691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交易记录（流水）页面</a:t>
            </a:r>
            <a:r>
              <a:rPr lang="en-US" altLang="zh-CN">
                <a:sym typeface="+mn-ea"/>
              </a:rPr>
              <a:t>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添加</a:t>
            </a:r>
            <a:r>
              <a:rPr lang="zh-CN" altLang="en-US"/>
              <a:t>交易记录</a:t>
            </a:r>
            <a:endParaRPr lang="zh-CN" altLang="en-US"/>
          </a:p>
          <a:p>
            <a:r>
              <a:rPr lang="zh-CN" altLang="en-US"/>
              <a:t>收入</a:t>
            </a:r>
            <a:endParaRPr lang="zh-CN" altLang="en-US"/>
          </a:p>
          <a:p>
            <a:r>
              <a:rPr lang="zh-CN" altLang="en-US"/>
              <a:t>支出</a:t>
            </a:r>
            <a:endParaRPr lang="zh-CN" altLang="en-US"/>
          </a:p>
          <a:p>
            <a:r>
              <a:rPr lang="zh-CN" altLang="en-US"/>
              <a:t>转账</a:t>
            </a:r>
            <a:endParaRPr lang="zh-CN" altLang="en-US"/>
          </a:p>
          <a:p>
            <a:r>
              <a:rPr lang="zh-CN" altLang="en-US"/>
              <a:t>查询</a:t>
            </a:r>
            <a:r>
              <a:rPr lang="en-US" altLang="zh-CN"/>
              <a:t> -</a:t>
            </a:r>
            <a:r>
              <a:rPr lang="zh-CN" altLang="en-US"/>
              <a:t>假的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70905" y="1691005"/>
            <a:ext cx="5076825" cy="47364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GFlZGUxMzBmNTY2ZWQzMGRhYWNmNTc1NTc0NjI1ZD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853</Words>
  <Application>WPS 演示</Application>
  <PresentationFormat>宽屏</PresentationFormat>
  <Paragraphs>100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</vt:lpstr>
      <vt:lpstr>宋体</vt:lpstr>
      <vt:lpstr>Wingdings</vt:lpstr>
      <vt:lpstr>Arial Unicode MS</vt:lpstr>
      <vt:lpstr>Calibri</vt:lpstr>
      <vt:lpstr>微软雅黑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shaohai</cp:lastModifiedBy>
  <cp:revision>15</cp:revision>
  <dcterms:created xsi:type="dcterms:W3CDTF">2023-08-09T12:44:00Z</dcterms:created>
  <dcterms:modified xsi:type="dcterms:W3CDTF">2024-04-08T16:07:57Z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2052-12.1.0.16417</vt:lpwstr>
  </property>
</Properties>
</file>