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  <p:sldId id="259" r:id="rId5"/>
    <p:sldId id="262" r:id="rId6"/>
    <p:sldId id="260" r:id="rId7"/>
    <p:sldId id="261" r:id="rId8"/>
    <p:sldId id="263" r:id="rId9"/>
    <p:sldId id="264" r:id="rId10"/>
    <p:sldId id="267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2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47402887334425"/>
          <c:y val="0.153654876647676"/>
          <c:w val="0.938010457343305"/>
          <c:h val="0.6129708483458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未压缩</c:v>
                </c:pt>
                <c:pt idx="1">
                  <c:v>Gzip</c:v>
                </c:pt>
                <c:pt idx="2">
                  <c:v>Brotli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1843.2</c:v>
                </c:pt>
                <c:pt idx="1">
                  <c:v>649</c:v>
                </c:pt>
                <c:pt idx="2">
                  <c:v>464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-40"/>
        <c:axId val="86120569"/>
        <c:axId val="403512742"/>
      </c:barChart>
      <c:catAx>
        <c:axId val="86120569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03512742"/>
        <c:crosses val="autoZero"/>
        <c:auto val="1"/>
        <c:lblAlgn val="ctr"/>
        <c:lblOffset val="100"/>
        <c:noMultiLvlLbl val="0"/>
      </c:catAx>
      <c:valAx>
        <c:axId val="40351274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61205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1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noFill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060"/>
            <a:ext cx="10515600" cy="1325563"/>
          </a:xfrm>
        </p:spPr>
        <p:txBody>
          <a:bodyPr/>
          <a:p>
            <a:pPr algn="ctr"/>
            <a:r>
              <a:rPr lang="zh-CN" altLang="en-US" sz="6000"/>
              <a:t>前端性能优化</a:t>
            </a:r>
            <a:r>
              <a:rPr lang="en-US" altLang="zh-CN" sz="6000"/>
              <a:t>-</a:t>
            </a:r>
            <a:r>
              <a:rPr lang="en-US" sz="6000"/>
              <a:t>B</a:t>
            </a:r>
            <a:r>
              <a:rPr lang="en-US" altLang="zh-CN" sz="6000"/>
              <a:t>rotli/Gzip</a:t>
            </a:r>
            <a:r>
              <a:rPr lang="zh-CN" altLang="en-US" sz="6000"/>
              <a:t>压缩</a:t>
            </a:r>
            <a:endParaRPr lang="zh-CN" altLang="en-US" sz="6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" name="图表 9"/>
          <p:cNvGraphicFramePr/>
          <p:nvPr/>
        </p:nvGraphicFramePr>
        <p:xfrm>
          <a:off x="1826260" y="3556000"/>
          <a:ext cx="8533130" cy="3129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2"/>
            </p:custDataLst>
          </p:nvPr>
        </p:nvGraphicFramePr>
        <p:xfrm>
          <a:off x="1826260" y="996950"/>
          <a:ext cx="8532495" cy="243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165"/>
                <a:gridCol w="2844165"/>
                <a:gridCol w="2844165"/>
              </a:tblGrid>
              <a:tr h="12160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/>
                        <a:t>未压缩</a:t>
                      </a:r>
                      <a:endParaRPr lang="zh-CN" altLang="en-US" sz="3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600"/>
                        <a:t>Gzip</a:t>
                      </a:r>
                      <a:endParaRPr lang="en-US" altLang="zh-CN" sz="3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600"/>
                        <a:t>Brotli</a:t>
                      </a:r>
                      <a:endParaRPr lang="en-US" altLang="zh-CN" sz="3600"/>
                    </a:p>
                  </a:txBody>
                  <a:tcPr anchor="ctr" anchorCtr="0"/>
                </a:tc>
              </a:tr>
              <a:tr h="12160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600"/>
                        <a:t>1.8MB</a:t>
                      </a:r>
                      <a:endParaRPr lang="en-US" altLang="zh-CN" sz="3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600"/>
                        <a:t>649KB(</a:t>
                      </a:r>
                      <a:r>
                        <a:rPr lang="en-US" altLang="zh-CN" sz="3600">
                          <a:sym typeface="+mn-ea"/>
                        </a:rPr>
                        <a:t>64%</a:t>
                      </a:r>
                      <a:r>
                        <a:rPr lang="en-US" altLang="zh-CN" sz="3600"/>
                        <a:t>)</a:t>
                      </a:r>
                      <a:endParaRPr lang="zh-CN" altLang="en-US" sz="3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600"/>
                        <a:t>464KB(74%)</a:t>
                      </a:r>
                      <a:endParaRPr lang="en-US" altLang="zh-CN" sz="3600"/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885950" y="101600"/>
            <a:ext cx="8472805" cy="76835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p>
            <a:pPr algn="ctr"/>
            <a:r>
              <a:rPr lang="en-US" altLang="zh-CN" sz="4400"/>
              <a:t>Gzip</a:t>
            </a:r>
            <a:r>
              <a:rPr lang="zh-CN" altLang="en-US" sz="4400"/>
              <a:t>和</a:t>
            </a:r>
            <a:r>
              <a:rPr lang="en-US" altLang="zh-CN" sz="4400"/>
              <a:t>Brotli</a:t>
            </a:r>
            <a:r>
              <a:rPr lang="zh-CN" altLang="en-US" sz="4400"/>
              <a:t>算法对比</a:t>
            </a:r>
            <a:endParaRPr lang="zh-CN" altLang="en-US" sz="440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什么是</a:t>
            </a:r>
            <a:r>
              <a:rPr lang="en-US" altLang="zh-CN"/>
              <a:t>Brotli</a:t>
            </a:r>
            <a:r>
              <a:rPr lang="zh-CN" altLang="en-US"/>
              <a:t>压缩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0110"/>
          </a:xfrm>
        </p:spPr>
        <p:txBody>
          <a:bodyPr>
            <a:noAutofit/>
          </a:bodyPr>
          <a:p>
            <a:pPr>
              <a:lnSpc>
                <a:spcPct val="110000"/>
              </a:lnSpc>
            </a:pPr>
            <a:r>
              <a:rPr lang="zh-CN" altLang="en-US"/>
              <a:t>Brotli压缩是一种用于网络传输数据压缩的算法，由Google开发。它以高压缩率著称，特别是在文本数据压缩方面，如HTML、CSS和JavaScript文件，能够有效减少网络传输数据的大小，从而加快网页加载速度和提高网站性能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Brotli算法是基于LZ77算法、Huffman编码和二阶上下文建模的组合，这使得它在压缩效率上超过了其他许多压缩算法，包括其前身Gzip。Brotli在不牺牲解压速度的前提下，提供了更高的压缩比，这对于移动网络环境尤其重要，因为它可以帮助减少数据使用量和加载时间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Brotli压缩算法的特点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87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b="1"/>
              <a:t>高压缩比：</a:t>
            </a:r>
            <a:r>
              <a:rPr lang="zh-CN" altLang="en-US"/>
              <a:t>Brotli使用一系列高级压缩技术（包括LZ77算法、Huffman编码和上下文建模）来提高压缩效率，尤其是对文本文件如HTML、CSS和JavaScript文件。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 b="1"/>
              <a:t>快速解压：</a:t>
            </a:r>
            <a:r>
              <a:rPr lang="zh-CN" altLang="en-US"/>
              <a:t>虽然Brotli提供较高的压缩比，但同时也保持了快速的解压缩速度，确保用户体验不会因压缩而受影响。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 b="1"/>
              <a:t>广泛支持：</a:t>
            </a:r>
            <a:r>
              <a:rPr lang="zh-CN" altLang="en-US"/>
              <a:t>大多数</a:t>
            </a:r>
            <a:r>
              <a:rPr lang="zh-CN" altLang="en-US" b="1"/>
              <a:t>现代浏览器</a:t>
            </a:r>
            <a:r>
              <a:rPr lang="zh-CN" altLang="en-US"/>
              <a:t>和Web服务器都支持Brotli压缩，包括Google Chrome、Mozilla Firefox、Microsoft Edge和Safari。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 b="1"/>
              <a:t>多用途：</a:t>
            </a:r>
            <a:r>
              <a:rPr lang="zh-CN" altLang="en-US"/>
              <a:t>虽然Brotli最初设计用于HTTP压缩，但它也可以用于其他数据压缩场景，比如文件存储和传输。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什么是Gzip压缩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>
              <a:lnSpc>
                <a:spcPct val="170000"/>
              </a:lnSpc>
            </a:pPr>
            <a:r>
              <a:rPr lang="zh-CN" altLang="en-US"/>
              <a:t>Gzip压缩是一种广泛使用的文件压缩程序和压缩格式，最初由Jean-loup Gailly和Mark Adler开发。它是基于DEFLATE压缩算法的，DEFLATE算法结合了LZ77算法和Huffman编码来达到数据压缩的目的。Gzip被设计用来替代早期的压缩标准，如UNIX的compress命令，并迅速成为互联网上数据压缩的事实标准。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/>
              <a:t>Gzip压缩的主要特点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2205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b="1"/>
              <a:t>高压缩比</a:t>
            </a:r>
            <a:r>
              <a:rPr lang="zh-CN" altLang="en-US"/>
              <a:t>：Gzip提供了良好的压缩率，可以显著减少文件大小，从而节省存储空间和减少网络传输时间。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 b="1"/>
              <a:t>快速压缩和解压速度：</a:t>
            </a:r>
            <a:r>
              <a:rPr lang="zh-CN" altLang="en-US"/>
              <a:t>虽然其压缩速度和压缩比可能不如一些最新的压缩算法（如Brotli），但Gzip的平衡使其在许多场景中仍然是一个非常有效的选择。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 b="1"/>
              <a:t>广泛支持：</a:t>
            </a:r>
            <a:r>
              <a:rPr lang="zh-CN" altLang="en-US"/>
              <a:t>几乎所有的Web服务器和浏览器都支持Gzip压缩，使其成为Web内容压缩的标准选择。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 b="1"/>
              <a:t>兼容性：</a:t>
            </a:r>
            <a:r>
              <a:rPr lang="zh-CN" altLang="en-US"/>
              <a:t>由于其广泛的支持和标准化，Gzip压缩在跨平台传输和存储数据时提供了很高的兼容性。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Brotli </a:t>
            </a:r>
            <a:r>
              <a:rPr lang="zh-CN" altLang="en-US"/>
              <a:t>与</a:t>
            </a:r>
            <a:r>
              <a:rPr lang="en-US" altLang="zh-CN"/>
              <a:t>Gzip</a:t>
            </a:r>
            <a:r>
              <a:rPr lang="zh-CN" altLang="en-US"/>
              <a:t>浏览器兼容性</a:t>
            </a:r>
            <a:r>
              <a:rPr lang="zh-CN" altLang="en-US"/>
              <a:t>对比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3885" y="1640205"/>
            <a:ext cx="8549640" cy="48247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浏览器兼容性</a:t>
            </a:r>
            <a:r>
              <a:rPr lang="zh-CN" altLang="en-US"/>
              <a:t>总结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pPr>
              <a:lnSpc>
                <a:spcPct val="110000"/>
              </a:lnSpc>
            </a:pPr>
            <a:r>
              <a:t>这个表格展示了主流浏览器对Gzip和Brotli压缩格式的支持开始的版本。值得注意的是：</a:t>
            </a:r>
          </a:p>
          <a:p>
            <a:pPr>
              <a:lnSpc>
                <a:spcPct val="110000"/>
              </a:lnSpc>
            </a:pPr>
            <a:r>
              <a:t>Internet Explorer：作为一个已经被淘汰的浏览器，IE从未官方支持过Brotli压缩。如果你的网站目标用户仍有可能使用IE浏览器，可能需要依赖于Gzip压缩来优化性能。</a:t>
            </a:r>
          </a:p>
          <a:p>
            <a:pPr>
              <a:lnSpc>
                <a:spcPct val="110000"/>
              </a:lnSpc>
            </a:pPr>
            <a:r>
              <a:t>Brotli支持：相对较新的Brotli压缩技术在现代浏览器中得到了广泛支持，但是在引入时，每个浏览器支持的时间点不同。这对于开发者来说意味着，在提供压缩资源时，考虑到用户的浏览器差异，可能需要同时提供Gzip和Brotli压缩版本的资源，以兼顾旧版和新版浏览器的用户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can i use </a:t>
            </a:r>
            <a:r>
              <a:rPr lang="en-US" altLang="zh-CN"/>
              <a:t>brotli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797050"/>
            <a:ext cx="6663055" cy="44811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671*191"/>
  <p:tag name="TABLE_ENDDRAG_RECT" val="144*78*671*191"/>
</p:tagLst>
</file>

<file path=ppt/tags/tag2.xml><?xml version="1.0" encoding="utf-8"?>
<p:tagLst xmlns:p="http://schemas.openxmlformats.org/presentationml/2006/main">
  <p:tag name="commondata" val="eyJoZGlkIjoiNGFlZGUxMzBmNTY2ZWQzMGRhYWNmNTc1NTc0NjI1ZD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1340</Words>
  <Application>WPS 演示</Application>
  <PresentationFormat>宽屏</PresentationFormat>
  <Paragraphs>49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Calibri</vt:lpstr>
      <vt:lpstr>Arial Unicode MS</vt:lpstr>
      <vt:lpstr>WPS</vt:lpstr>
      <vt:lpstr>前端性能优化-Brotli/Gzip压缩</vt:lpstr>
      <vt:lpstr>PowerPoint 演示文稿</vt:lpstr>
      <vt:lpstr>什么是Brotli压缩</vt:lpstr>
      <vt:lpstr>Brotli压缩算法的特点</vt:lpstr>
      <vt:lpstr>什么是Gzip压缩</vt:lpstr>
      <vt:lpstr>Gzip压缩的主要特点</vt:lpstr>
      <vt:lpstr>Brotli 与Gzip浏览器兼容性对比</vt:lpstr>
      <vt:lpstr>浏览器兼容性总结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shaohai</cp:lastModifiedBy>
  <cp:revision>17</cp:revision>
  <dcterms:created xsi:type="dcterms:W3CDTF">2023-08-09T12:44:00Z</dcterms:created>
  <dcterms:modified xsi:type="dcterms:W3CDTF">2024-04-09T08:57:14Z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2052-12.1.0.16417</vt:lpwstr>
  </property>
</Properties>
</file>