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71" r:id="rId5"/>
    <p:sldId id="282" r:id="rId6"/>
    <p:sldId id="258" r:id="rId7"/>
    <p:sldId id="261" r:id="rId8"/>
    <p:sldId id="262" r:id="rId9"/>
    <p:sldId id="259" r:id="rId10"/>
    <p:sldId id="260" r:id="rId11"/>
    <p:sldId id="265" r:id="rId12"/>
    <p:sldId id="266" r:id="rId13"/>
    <p:sldId id="263" r:id="rId14"/>
    <p:sldId id="264" r:id="rId15"/>
  </p:sldIdLst>
  <p:sldSz cx="12192000" cy="6858000"/>
  <p:notesSz cx="6858000" cy="9144000"/>
  <p:custDataLst>
    <p:tags r:id="rId1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gs" Target="tags/tag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zh-CN" altLang="en-US"/>
              <a:t>前端项目部署</a:t>
            </a:r>
            <a:r>
              <a:rPr lang="zh-CN" altLang="en-US"/>
              <a:t>实战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r>
              <a:rPr lang="en-US" altLang="zh-CN">
                <a:sym typeface="+mn-ea"/>
              </a:rPr>
              <a:t>2024</a:t>
            </a:r>
            <a:r>
              <a:rPr lang="zh-CN" altLang="en-US">
                <a:sym typeface="+mn-ea"/>
              </a:rPr>
              <a:t>年</a:t>
            </a:r>
            <a:r>
              <a:rPr lang="en-US" altLang="zh-CN">
                <a:sym typeface="+mn-ea"/>
              </a:rPr>
              <a:t>4</a:t>
            </a:r>
            <a:r>
              <a:rPr lang="zh-CN" altLang="en-US">
                <a:sym typeface="+mn-ea"/>
              </a:rPr>
              <a:t>月</a:t>
            </a:r>
            <a:r>
              <a:rPr lang="en-US" altLang="zh-CN">
                <a:sym typeface="+mn-ea"/>
              </a:rPr>
              <a:t> - </a:t>
            </a:r>
            <a:r>
              <a:rPr lang="zh-CN" altLang="en-US">
                <a:solidFill>
                  <a:srgbClr val="FF0000"/>
                </a:solidFill>
              </a:rPr>
              <a:t>补充视频</a:t>
            </a:r>
            <a:endParaRPr lang="zh-CN" altLang="en-US"/>
          </a:p>
          <a:p>
            <a:endParaRPr lang="zh-CN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>
                <a:sym typeface="+mn-ea"/>
              </a:rPr>
              <a:t>4.1 http2</a:t>
            </a:r>
            <a:r>
              <a:rPr lang="zh-CN" altLang="en-US">
                <a:sym typeface="+mn-ea"/>
              </a:rPr>
              <a:t>的有哪些优点</a:t>
            </a:r>
            <a:r>
              <a:rPr lang="en-US" altLang="zh-CN">
                <a:sym typeface="+mn-ea"/>
              </a:rPr>
              <a:t> </a:t>
            </a:r>
            <a:r>
              <a:rPr lang="zh-CN" altLang="en-US">
                <a:sym typeface="+mn-ea"/>
              </a:rPr>
              <a:t>（</a:t>
            </a:r>
            <a:r>
              <a:rPr lang="en-US" altLang="zh-CN">
                <a:sym typeface="+mn-ea"/>
              </a:rPr>
              <a:t>1</a:t>
            </a:r>
            <a:r>
              <a:rPr lang="zh-CN" altLang="en-US">
                <a:sym typeface="+mn-ea"/>
              </a:rPr>
              <a:t>）</a:t>
            </a:r>
            <a:endParaRPr lang="zh-CN" altLang="en-US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0000"/>
          </a:bodyPr>
          <a:p>
            <a:pPr>
              <a:lnSpc>
                <a:spcPct val="100000"/>
              </a:lnSpc>
            </a:pPr>
            <a:r>
              <a:rPr lang="zh-CN" altLang="en-US"/>
              <a:t>二进制协议：</a:t>
            </a:r>
            <a:r>
              <a:rPr lang="zh-CN" altLang="en-US">
                <a:solidFill>
                  <a:schemeClr val="bg2">
                    <a:lumMod val="50000"/>
                  </a:schemeClr>
                </a:solidFill>
              </a:rPr>
              <a:t>HTTP/2采用二进制格式传输数据，而不是HTTP/1.x中的文本格式。二进制协议更易于解析、更高效且错误更少。</a:t>
            </a:r>
            <a:endParaRPr lang="zh-CN" altLang="en-US"/>
          </a:p>
          <a:p>
            <a:pPr>
              <a:lnSpc>
                <a:spcPct val="100000"/>
              </a:lnSpc>
            </a:pPr>
            <a:r>
              <a:rPr lang="zh-CN" altLang="en-US"/>
              <a:t>多路复用：</a:t>
            </a:r>
            <a:r>
              <a:rPr lang="zh-CN" altLang="en-US">
                <a:solidFill>
                  <a:schemeClr val="bg2">
                    <a:lumMod val="50000"/>
                  </a:schemeClr>
                </a:solidFill>
              </a:rPr>
              <a:t>HTTP/2允许在单个TCP连接上同时发送多个请求和响应。这消除了HTTP/1.x中的线头阻塞问题，即之前多个HTTP请求必须按顺序响应，现在则可以交错请求和响应，从而提高了加载速度和效率。</a:t>
            </a:r>
            <a:endParaRPr lang="zh-CN" altLang="en-US">
              <a:solidFill>
                <a:schemeClr val="bg2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</a:pPr>
            <a:r>
              <a:rPr lang="zh-CN" altLang="en-US"/>
              <a:t>头部压缩：</a:t>
            </a:r>
            <a:r>
              <a:rPr lang="zh-CN" altLang="en-US">
                <a:solidFill>
                  <a:schemeClr val="bg2">
                    <a:lumMod val="50000"/>
                  </a:schemeClr>
                </a:solidFill>
              </a:rPr>
              <a:t>HTTP/2引入了HPACK压缩格式，用于减少传输的头部大小。通过压缩这些头部信息，可以减少带宽使用，提高传输速度。</a:t>
            </a:r>
            <a:endParaRPr lang="zh-CN" altLang="en-US"/>
          </a:p>
          <a:p>
            <a:pPr>
              <a:lnSpc>
                <a:spcPct val="100000"/>
              </a:lnSpc>
            </a:pPr>
            <a:r>
              <a:rPr lang="zh-CN" altLang="en-US"/>
              <a:t>服务器推送：</a:t>
            </a:r>
            <a:r>
              <a:rPr lang="zh-CN" altLang="en-US">
                <a:solidFill>
                  <a:schemeClr val="bg2">
                    <a:lumMod val="50000"/>
                  </a:schemeClr>
                </a:solidFill>
              </a:rPr>
              <a:t>HTTP/2中的服务器推送允许服务器在客户端请求之前就发送资源，这可以进一步提高页面加载速度。服务器可以主动推送关联资源，如样式表和JavaScript文件，这样客户端就不必单独请求这些资源。</a:t>
            </a:r>
            <a:endParaRPr lang="zh-CN" altLang="en-US">
              <a:solidFill>
                <a:schemeClr val="bg2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</a:pPr>
            <a:endParaRPr lang="zh-CN" altLang="en-US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>
                <a:sym typeface="+mn-ea"/>
              </a:rPr>
              <a:t>4.1 http2</a:t>
            </a:r>
            <a:r>
              <a:rPr lang="zh-CN" altLang="en-US">
                <a:sym typeface="+mn-ea"/>
              </a:rPr>
              <a:t>的有哪些优点</a:t>
            </a:r>
            <a:r>
              <a:rPr lang="en-US" altLang="zh-CN">
                <a:sym typeface="+mn-ea"/>
              </a:rPr>
              <a:t> </a:t>
            </a:r>
            <a:r>
              <a:rPr lang="zh-CN" altLang="en-US">
                <a:sym typeface="+mn-ea"/>
              </a:rPr>
              <a:t>（</a:t>
            </a:r>
            <a:r>
              <a:rPr lang="en-US" altLang="zh-CN">
                <a:sym typeface="+mn-ea"/>
              </a:rPr>
              <a:t>2</a:t>
            </a:r>
            <a:r>
              <a:rPr lang="zh-CN" altLang="en-US">
                <a:sym typeface="+mn-ea"/>
              </a:rPr>
              <a:t>）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p>
            <a:pPr>
              <a:lnSpc>
                <a:spcPct val="110000"/>
              </a:lnSpc>
            </a:pPr>
            <a:r>
              <a:rPr lang="zh-CN" altLang="en-US">
                <a:sym typeface="+mn-ea"/>
              </a:rPr>
              <a:t>流优先级：</a:t>
            </a:r>
            <a:r>
              <a:rPr lang="zh-CN" altLang="en-US">
                <a:solidFill>
                  <a:schemeClr val="bg2">
                    <a:lumMod val="50000"/>
                  </a:schemeClr>
                </a:solidFill>
                <a:sym typeface="+mn-ea"/>
              </a:rPr>
              <a:t>HTTP/2允许设置请求之间的优先级。这意味着客户端可以指示哪些资源更重要，因此可以先加载关键资源，从而提高用户体验。</a:t>
            </a:r>
            <a:endParaRPr lang="zh-CN" altLang="en-US">
              <a:solidFill>
                <a:schemeClr val="bg2">
                  <a:lumMod val="50000"/>
                </a:schemeClr>
              </a:solidFill>
            </a:endParaRPr>
          </a:p>
          <a:p>
            <a:pPr>
              <a:lnSpc>
                <a:spcPct val="110000"/>
              </a:lnSpc>
            </a:pPr>
            <a:r>
              <a:rPr lang="zh-CN" altLang="en-US">
                <a:sym typeface="+mn-ea"/>
              </a:rPr>
              <a:t>连接复用：</a:t>
            </a:r>
            <a:r>
              <a:rPr lang="zh-CN" altLang="en-US">
                <a:solidFill>
                  <a:schemeClr val="bg2">
                    <a:lumMod val="50000"/>
                  </a:schemeClr>
                </a:solidFill>
                <a:sym typeface="+mn-ea"/>
              </a:rPr>
              <a:t>通过多路复用，HTTP/2使得多个请求和响应可以共享同一个连接，这减少了建立多个连接的开销和复杂性，提高了资源的使用效率。</a:t>
            </a:r>
            <a:endParaRPr lang="zh-CN" altLang="en-US">
              <a:solidFill>
                <a:schemeClr val="bg2">
                  <a:lumMod val="50000"/>
                </a:schemeClr>
              </a:solidFill>
            </a:endParaRPr>
          </a:p>
          <a:p>
            <a:pPr>
              <a:lnSpc>
                <a:spcPct val="110000"/>
              </a:lnSpc>
            </a:pPr>
            <a:r>
              <a:rPr lang="zh-CN" altLang="en-US">
                <a:sym typeface="+mn-ea"/>
              </a:rPr>
              <a:t>这些特性使HTTP/2在Web性能和效率方面相比于HTTP/1.x有显著的提升。多数现代浏览器和Web服务器已支持HTTP/2，许多网站也已经迁移到这一新的协议。</a:t>
            </a:r>
            <a:endParaRPr lang="zh-CN" altLang="en-US"/>
          </a:p>
          <a:p>
            <a:endParaRPr lang="zh-CN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lang="en-US" altLang="zh-CN">
                <a:sym typeface="+mn-ea"/>
              </a:rPr>
              <a:t> 5. </a:t>
            </a:r>
            <a:r>
              <a:rPr lang="zh-CN" altLang="en-US">
                <a:sym typeface="+mn-ea"/>
              </a:rPr>
              <a:t>综合实战项目部署到云服务器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>
                <a:sym typeface="+mn-ea"/>
              </a:rPr>
              <a:t>项目讲解</a:t>
            </a:r>
            <a:r>
              <a:rPr lang="en-US" altLang="zh-CN">
                <a:sym typeface="+mn-ea"/>
              </a:rPr>
              <a:t>money-manger </a:t>
            </a:r>
            <a:endParaRPr lang="en-US" altLang="zh-CN">
              <a:sym typeface="+mn-ea"/>
            </a:endParaRPr>
          </a:p>
          <a:p>
            <a:r>
              <a:rPr lang="zh-CN" altLang="en-US">
                <a:sym typeface="+mn-ea"/>
              </a:rPr>
              <a:t>使用</a:t>
            </a:r>
            <a:r>
              <a:rPr lang="en-US" altLang="zh-CN">
                <a:sym typeface="+mn-ea"/>
              </a:rPr>
              <a:t>ssh</a:t>
            </a:r>
            <a:r>
              <a:rPr lang="zh-CN" altLang="en-US">
                <a:sym typeface="+mn-ea"/>
              </a:rPr>
              <a:t>登录</a:t>
            </a:r>
            <a:r>
              <a:rPr lang="zh-CN" altLang="en-US">
                <a:sym typeface="+mn-ea"/>
              </a:rPr>
              <a:t>云服务器</a:t>
            </a:r>
            <a:endParaRPr lang="zh-CN" altLang="en-US">
              <a:sym typeface="+mn-ea"/>
            </a:endParaRPr>
          </a:p>
          <a:p>
            <a:r>
              <a:rPr lang="en-US" altLang="zh-CN">
                <a:sym typeface="+mn-ea"/>
              </a:rPr>
              <a:t>docker compose up --build -d </a:t>
            </a:r>
            <a:r>
              <a:rPr lang="zh-CN" altLang="en-US">
                <a:sym typeface="+mn-ea"/>
              </a:rPr>
              <a:t>一键部署项目</a:t>
            </a:r>
            <a:endParaRPr lang="en-US" altLang="zh-CN">
              <a:sym typeface="+mn-ea"/>
            </a:endParaRPr>
          </a:p>
          <a:p>
            <a:r>
              <a:rPr lang="zh-CN" altLang="en-US">
                <a:sym typeface="+mn-ea"/>
              </a:rPr>
              <a:t>端口放行（可以是非</a:t>
            </a:r>
            <a:r>
              <a:rPr lang="en-US" altLang="zh-CN">
                <a:sym typeface="+mn-ea"/>
              </a:rPr>
              <a:t>443</a:t>
            </a:r>
            <a:r>
              <a:rPr lang="zh-CN" altLang="en-US">
                <a:sym typeface="+mn-ea"/>
              </a:rPr>
              <a:t>端口）</a:t>
            </a:r>
            <a:endParaRPr lang="zh-CN" altLang="en-US">
              <a:sym typeface="+mn-ea"/>
            </a:endParaRPr>
          </a:p>
          <a:p>
            <a:r>
              <a:rPr lang="zh-CN" altLang="en-US">
                <a:sym typeface="+mn-ea"/>
              </a:rPr>
              <a:t>外网访问</a:t>
            </a:r>
            <a:r>
              <a:rPr lang="en-US" altLang="zh-CN">
                <a:sym typeface="+mn-ea"/>
              </a:rPr>
              <a:t> https://docs.ffffee.com:8443</a:t>
            </a:r>
            <a:endParaRPr lang="en-US" altLang="zh-CN">
              <a:sym typeface="+mn-ea"/>
            </a:endParaRPr>
          </a:p>
          <a:p>
            <a:endParaRPr lang="zh-CN" altLang="en-US">
              <a:sym typeface="+mn-e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>
                <a:sym typeface="+mn-ea"/>
              </a:rPr>
              <a:t>6. 增加 Jenkins 方式自动化部署项目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lnSpc>
                <a:spcPct val="110000"/>
              </a:lnSpc>
            </a:pPr>
            <a:r>
              <a:rPr lang="en-US" altLang="zh-CN"/>
              <a:t>docker </a:t>
            </a:r>
            <a:r>
              <a:rPr lang="en-US" altLang="zh-CN"/>
              <a:t>compose </a:t>
            </a:r>
            <a:r>
              <a:rPr lang="zh-CN" altLang="en-US"/>
              <a:t>本地启动</a:t>
            </a:r>
            <a:r>
              <a:rPr lang="en-US" altLang="zh-CN"/>
              <a:t> Jenkins</a:t>
            </a:r>
            <a:endParaRPr lang="en-US" altLang="zh-CN"/>
          </a:p>
          <a:p>
            <a:pPr>
              <a:lnSpc>
                <a:spcPct val="110000"/>
              </a:lnSpc>
            </a:pPr>
            <a:r>
              <a:rPr lang="en-US" altLang="zh-CN"/>
              <a:t>Jenkins </a:t>
            </a:r>
            <a:r>
              <a:rPr lang="zh-CN" altLang="en-US"/>
              <a:t>配置插件</a:t>
            </a:r>
            <a:r>
              <a:rPr lang="zh-CN" altLang="en-US"/>
              <a:t>等</a:t>
            </a:r>
            <a:endParaRPr lang="zh-CN" altLang="en-US"/>
          </a:p>
          <a:p>
            <a:pPr>
              <a:lnSpc>
                <a:spcPct val="110000"/>
              </a:lnSpc>
            </a:pPr>
            <a:r>
              <a:rPr lang="en-US" altLang="zh-CN"/>
              <a:t>Jenkins </a:t>
            </a:r>
            <a:r>
              <a:rPr lang="zh-CN" altLang="en-US"/>
              <a:t>拉取远程的服务器</a:t>
            </a:r>
            <a:r>
              <a:rPr lang="zh-CN" altLang="en-US"/>
              <a:t>代码</a:t>
            </a:r>
            <a:endParaRPr lang="zh-CN" altLang="en-US"/>
          </a:p>
          <a:p>
            <a:pPr>
              <a:lnSpc>
                <a:spcPct val="110000"/>
              </a:lnSpc>
            </a:pPr>
            <a:r>
              <a:rPr lang="en-US" altLang="zh-CN"/>
              <a:t>Jenkins ssh</a:t>
            </a:r>
            <a:r>
              <a:rPr lang="zh-CN" altLang="en-US"/>
              <a:t>方式登录远程服务器并执行命令部署</a:t>
            </a:r>
            <a:r>
              <a:rPr lang="zh-CN" altLang="en-US"/>
              <a:t>项目</a:t>
            </a:r>
            <a:endParaRPr lang="zh-CN" altLang="en-US"/>
          </a:p>
          <a:p>
            <a:pPr>
              <a:lnSpc>
                <a:spcPct val="110000"/>
              </a:lnSpc>
            </a:pPr>
            <a:r>
              <a:rPr lang="en-US" altLang="zh-CN">
                <a:sym typeface="+mn-ea"/>
              </a:rPr>
              <a:t>Jenkins </a:t>
            </a:r>
            <a:r>
              <a:rPr lang="zh-CN" altLang="en-US"/>
              <a:t>定时拉去项目有更新则自动</a:t>
            </a:r>
            <a:r>
              <a:rPr lang="zh-CN" altLang="en-US"/>
              <a:t>部署</a:t>
            </a:r>
            <a:endParaRPr lang="zh-CN" altLang="en-US"/>
          </a:p>
          <a:p>
            <a:pPr>
              <a:lnSpc>
                <a:spcPct val="110000"/>
              </a:lnSpc>
            </a:pPr>
            <a:r>
              <a:rPr lang="en-US" altLang="zh-CN"/>
              <a:t>Jenkins + gitee webhook </a:t>
            </a:r>
            <a:r>
              <a:rPr lang="zh-CN" altLang="en-US"/>
              <a:t>触发自动</a:t>
            </a:r>
            <a:r>
              <a:rPr lang="zh-CN" altLang="en-US"/>
              <a:t>部署</a:t>
            </a:r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一、</a:t>
            </a:r>
            <a:r>
              <a:rPr lang="en-US" altLang="zh-CN"/>
              <a:t>npmrc</a:t>
            </a:r>
            <a:r>
              <a:rPr lang="zh-CN" altLang="en-US"/>
              <a:t>配置</a:t>
            </a:r>
            <a:r>
              <a:rPr lang="zh-CN" altLang="en-US"/>
              <a:t>更新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https://docs.ffffee.com/electron/electron-npmrc.html</a:t>
            </a:r>
            <a:endParaRPr lang="zh-CN" altLang="en-US"/>
          </a:p>
          <a:p>
            <a:r>
              <a:rPr lang="zh-CN" altLang="en-US"/>
              <a:t>需要课程中把</a:t>
            </a:r>
            <a:endParaRPr lang="zh-CN" altLang="en-US"/>
          </a:p>
          <a:p>
            <a:r>
              <a:rPr lang="zh-CN" altLang="en-US">
                <a:solidFill>
                  <a:srgbClr val="FF0000"/>
                </a:solidFill>
                <a:sym typeface="+mn-ea"/>
              </a:rPr>
              <a:t>registry=https://registry.</a:t>
            </a:r>
            <a:r>
              <a:rPr lang="en-US" altLang="zh-CN">
                <a:solidFill>
                  <a:srgbClr val="FF0000"/>
                </a:solidFill>
                <a:sym typeface="+mn-ea"/>
              </a:rPr>
              <a:t>npm.taobao</a:t>
            </a:r>
            <a:r>
              <a:rPr lang="zh-CN" altLang="en-US">
                <a:solidFill>
                  <a:srgbClr val="FF0000"/>
                </a:solidFill>
                <a:sym typeface="+mn-ea"/>
              </a:rPr>
              <a:t>.com</a:t>
            </a:r>
            <a:endParaRPr lang="zh-CN" altLang="en-US">
              <a:solidFill>
                <a:srgbClr val="FF0000"/>
              </a:solidFill>
              <a:sym typeface="+mn-ea"/>
            </a:endParaRPr>
          </a:p>
          <a:p>
            <a:r>
              <a:rPr lang="zh-CN" altLang="en-US">
                <a:sym typeface="+mn-ea"/>
              </a:rPr>
              <a:t>镜像改为下面的镜像地址</a:t>
            </a:r>
            <a:endParaRPr lang="zh-CN" altLang="en-US">
              <a:sym typeface="+mn-ea"/>
            </a:endParaRPr>
          </a:p>
          <a:p>
            <a:r>
              <a:rPr lang="zh-CN" altLang="en-US">
                <a:solidFill>
                  <a:srgbClr val="FF0000"/>
                </a:solidFill>
              </a:rPr>
              <a:t>registry=https://registry.npmmirror.com</a:t>
            </a:r>
            <a:endParaRPr lang="zh-CN" altLang="en-US">
              <a:solidFill>
                <a:srgbClr val="FF0000"/>
              </a:solidFill>
            </a:endParaRPr>
          </a:p>
          <a:p>
            <a:endParaRPr lang="zh-CN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二、安装</a:t>
            </a:r>
            <a:r>
              <a:rPr lang="en-US" altLang="zh-CN"/>
              <a:t>node </a:t>
            </a:r>
            <a:r>
              <a:rPr lang="zh-CN" altLang="en-US"/>
              <a:t>更新（</a:t>
            </a:r>
            <a:r>
              <a:rPr lang="en-US" altLang="zh-CN"/>
              <a:t>1</a:t>
            </a:r>
            <a:r>
              <a:rPr lang="zh-CN" altLang="en-US"/>
              <a:t>）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如何使用国内镜像下载和解压 nodejs</a:t>
            </a:r>
            <a:endParaRPr lang="zh-CN" altLang="en-US"/>
          </a:p>
          <a:p>
            <a:pPr marL="0" indent="0">
              <a:buNone/>
            </a:pPr>
            <a:r>
              <a:rPr lang="zh-CN" altLang="en-US"/>
              <a:t>https://registry.npmmirror.com/binary.html</a:t>
            </a:r>
            <a:endParaRPr lang="zh-CN" altLang="en-US"/>
          </a:p>
          <a:p>
            <a:r>
              <a:rPr lang="zh-CN" altLang="en-US"/>
              <a:t>如何查看centos的架构：</a:t>
            </a:r>
            <a:r>
              <a:rPr lang="en-US" altLang="zh-CN"/>
              <a:t>arch</a:t>
            </a:r>
            <a:endParaRPr lang="en-US" altLang="zh-CN"/>
          </a:p>
          <a:p>
            <a:r>
              <a:rPr lang="en-US" altLang="zh-CN"/>
              <a:t>https://registry.npmmirror.com/-/binary/node/v18.20.2/node-v18.20.2-linux-x64.tar.gz</a:t>
            </a:r>
            <a:endParaRPr lang="en-US" altLang="zh-CN"/>
          </a:p>
          <a:p>
            <a:r>
              <a:rPr lang="en-US" altLang="zh-CN"/>
              <a:t>https://docs.ffffee.com/linux/Centos%E5%A6%82%E4%BD%95%E5%AE%89%E8%A3%85nodejs-%E5%9B%BD%E5%86%85%E9%95%9C%E5%83%8F.html</a:t>
            </a:r>
            <a:endParaRPr lang="en-US" altLang="zh-CN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二、安装</a:t>
            </a:r>
            <a:r>
              <a:rPr lang="en-US" altLang="zh-CN">
                <a:sym typeface="+mn-ea"/>
              </a:rPr>
              <a:t>node </a:t>
            </a:r>
            <a:r>
              <a:rPr lang="zh-CN" altLang="en-US">
                <a:sym typeface="+mn-ea"/>
              </a:rPr>
              <a:t>更新（</a:t>
            </a:r>
            <a:r>
              <a:rPr lang="en-US" altLang="zh-CN">
                <a:sym typeface="+mn-ea"/>
              </a:rPr>
              <a:t>2</a:t>
            </a:r>
            <a:r>
              <a:rPr lang="zh-CN" altLang="en-US">
                <a:sym typeface="+mn-ea"/>
              </a:rPr>
              <a:t>）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38200" y="1825625"/>
            <a:ext cx="5937250" cy="435165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3644265" y="2783840"/>
            <a:ext cx="406400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b="1">
                <a:solidFill>
                  <a:srgbClr val="FF0000"/>
                </a:solidFill>
                <a:sym typeface="+mn-ea"/>
              </a:rPr>
              <a:t>Linux node</a:t>
            </a:r>
            <a:r>
              <a:rPr lang="zh-CN" altLang="en-US" b="1">
                <a:solidFill>
                  <a:srgbClr val="FF0000"/>
                </a:solidFill>
                <a:sym typeface="+mn-ea"/>
              </a:rPr>
              <a:t>官网的方式下载</a:t>
            </a:r>
            <a:endParaRPr lang="zh-CN" altLang="en-US" b="1">
              <a:solidFill>
                <a:srgbClr val="FF0000"/>
              </a:solidFill>
            </a:endParaRPr>
          </a:p>
          <a:p>
            <a:endParaRPr lang="zh-CN" altLang="en-US" b="1">
              <a:solidFill>
                <a:srgbClr val="FF0000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047865" y="200152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https://nodejs.org/</a:t>
            </a:r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三、</a:t>
            </a:r>
            <a:r>
              <a:rPr lang="en-US" altLang="zh-CN"/>
              <a:t>docker nginx </a:t>
            </a:r>
            <a:r>
              <a:rPr lang="zh-CN" altLang="en-US"/>
              <a:t>部署</a:t>
            </a:r>
            <a:r>
              <a:rPr lang="zh-CN" altLang="en-US"/>
              <a:t>项目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14195"/>
            <a:ext cx="10515600" cy="4351338"/>
          </a:xfrm>
        </p:spPr>
        <p:txBody>
          <a:bodyPr/>
          <a:p>
            <a:r>
              <a:rPr lang="en-US" altLang="zh-CN"/>
              <a:t>1. </a:t>
            </a:r>
            <a:r>
              <a:rPr lang="zh-CN" altLang="en-US">
                <a:sym typeface="+mn-ea"/>
              </a:rPr>
              <a:t>前端项目打包</a:t>
            </a:r>
            <a:r>
              <a:rPr lang="en-US" altLang="zh-CN">
                <a:sym typeface="+mn-ea"/>
              </a:rPr>
              <a:t> </a:t>
            </a:r>
            <a:r>
              <a:rPr lang="en-US" altLang="zh-CN">
                <a:sym typeface="+mn-ea"/>
              </a:rPr>
              <a:t>vite.config.js </a:t>
            </a:r>
            <a:r>
              <a:rPr lang="zh-CN" altLang="en-US">
                <a:sym typeface="+mn-ea"/>
              </a:rPr>
              <a:t>配置</a:t>
            </a:r>
            <a:r>
              <a:rPr lang="en-US" altLang="zh-CN">
                <a:sym typeface="+mn-ea"/>
              </a:rPr>
              <a:t>gzip/br</a:t>
            </a:r>
            <a:r>
              <a:rPr lang="zh-CN" altLang="en-US">
                <a:sym typeface="+mn-ea"/>
              </a:rPr>
              <a:t>压缩</a:t>
            </a:r>
            <a:endParaRPr lang="zh-CN" altLang="en-US">
              <a:sym typeface="+mn-ea"/>
            </a:endParaRPr>
          </a:p>
          <a:p>
            <a:r>
              <a:rPr lang="en-US" altLang="zh-CN">
                <a:sym typeface="+mn-ea"/>
              </a:rPr>
              <a:t>2. </a:t>
            </a:r>
            <a:r>
              <a:rPr lang="zh-CN" altLang="en-US">
                <a:sym typeface="+mn-ea"/>
              </a:rPr>
              <a:t>前端项目</a:t>
            </a:r>
            <a:r>
              <a:rPr lang="en-US" altLang="zh-CN">
                <a:sym typeface="+mn-ea"/>
              </a:rPr>
              <a:t>nginx docker michaelknightdriver/docker-nginx-brotli</a:t>
            </a:r>
            <a:endParaRPr lang="en-US" altLang="zh-CN">
              <a:sym typeface="+mn-ea"/>
            </a:endParaRPr>
          </a:p>
          <a:p>
            <a:r>
              <a:rPr lang="en-US" altLang="zh-CN">
                <a:sym typeface="+mn-ea"/>
              </a:rPr>
              <a:t>3. </a:t>
            </a:r>
            <a:r>
              <a:rPr lang="en-US" altLang="zh-CN">
                <a:sym typeface="+mn-ea"/>
              </a:rPr>
              <a:t>docker nginx https</a:t>
            </a:r>
            <a:r>
              <a:rPr lang="zh-CN" altLang="en-US">
                <a:sym typeface="+mn-ea"/>
              </a:rPr>
              <a:t>配置</a:t>
            </a:r>
            <a:endParaRPr lang="zh-CN" altLang="en-US">
              <a:sym typeface="+mn-ea"/>
            </a:endParaRPr>
          </a:p>
          <a:p>
            <a:r>
              <a:rPr lang="en-US" altLang="zh-CN"/>
              <a:t>4. </a:t>
            </a:r>
            <a:r>
              <a:rPr lang="en-US" altLang="zh-CN">
                <a:sym typeface="+mn-ea"/>
              </a:rPr>
              <a:t>docker nginx http2</a:t>
            </a:r>
            <a:r>
              <a:rPr lang="zh-CN" altLang="en-US">
                <a:sym typeface="+mn-ea"/>
              </a:rPr>
              <a:t>配置</a:t>
            </a:r>
            <a:endParaRPr lang="zh-CN" altLang="en-US"/>
          </a:p>
          <a:p>
            <a:r>
              <a:rPr lang="en-US" altLang="zh-CN"/>
              <a:t>5. </a:t>
            </a:r>
            <a:r>
              <a:rPr lang="en-US" altLang="zh-CN">
                <a:sym typeface="+mn-ea"/>
              </a:rPr>
              <a:t>money-manger </a:t>
            </a:r>
            <a:r>
              <a:rPr lang="zh-CN" altLang="en-US">
                <a:sym typeface="+mn-ea"/>
              </a:rPr>
              <a:t>综合实战项目部署到云</a:t>
            </a:r>
            <a:r>
              <a:rPr lang="zh-CN" altLang="en-US">
                <a:sym typeface="+mn-ea"/>
              </a:rPr>
              <a:t>服务器</a:t>
            </a:r>
            <a:endParaRPr lang="zh-CN" altLang="en-US">
              <a:sym typeface="+mn-ea"/>
            </a:endParaRPr>
          </a:p>
          <a:p>
            <a:r>
              <a:rPr lang="en-US" altLang="zh-CN">
                <a:sym typeface="+mn-ea"/>
              </a:rPr>
              <a:t>6. 增加 Jenkins 方式自动化部署项目</a:t>
            </a:r>
            <a:endParaRPr lang="en-US" altLang="zh-CN">
              <a:sym typeface="+mn-e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en-US" altLang="zh-CN">
                <a:sym typeface="+mn-ea"/>
              </a:rPr>
              <a:t>1. </a:t>
            </a:r>
            <a:r>
              <a:rPr lang="zh-CN" altLang="en-US">
                <a:sym typeface="+mn-ea"/>
              </a:rPr>
              <a:t>前端项目打包</a:t>
            </a:r>
            <a:r>
              <a:rPr lang="en-US" altLang="zh-CN">
                <a:sym typeface="+mn-ea"/>
              </a:rPr>
              <a:t> vite.config.js </a:t>
            </a:r>
            <a:r>
              <a:rPr lang="zh-CN" altLang="en-US">
                <a:sym typeface="+mn-ea"/>
              </a:rPr>
              <a:t>配置</a:t>
            </a:r>
            <a:r>
              <a:rPr lang="en-US" altLang="zh-CN">
                <a:sym typeface="+mn-ea"/>
              </a:rPr>
              <a:t>gzip/br</a:t>
            </a:r>
            <a:r>
              <a:rPr lang="zh-CN" altLang="en-US">
                <a:sym typeface="+mn-ea"/>
              </a:rPr>
              <a:t>压缩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使用</a:t>
            </a:r>
            <a:r>
              <a:rPr lang="en-US" altLang="zh-CN"/>
              <a:t>vite</a:t>
            </a:r>
            <a:r>
              <a:rPr lang="zh-CN" altLang="en-US"/>
              <a:t>创建一个</a:t>
            </a:r>
            <a:r>
              <a:rPr lang="en-US" altLang="zh-CN"/>
              <a:t>vue</a:t>
            </a:r>
            <a:r>
              <a:rPr lang="zh-CN" altLang="en-US"/>
              <a:t>项目</a:t>
            </a:r>
            <a:endParaRPr lang="zh-CN" altLang="en-US"/>
          </a:p>
          <a:p>
            <a:pPr marL="0" indent="0">
              <a:buNone/>
            </a:pPr>
            <a:r>
              <a:rPr lang="zh-CN" altLang="en-US"/>
              <a:t>https://cn.vitejs.dev/</a:t>
            </a:r>
            <a:endParaRPr lang="zh-CN" altLang="en-US"/>
          </a:p>
          <a:p>
            <a:r>
              <a:rPr lang="zh-CN" altLang="en-US"/>
              <a:t>并且配置</a:t>
            </a:r>
            <a:r>
              <a:rPr lang="en-US" altLang="zh-CN"/>
              <a:t>vite.config.js gzip/br</a:t>
            </a:r>
            <a:r>
              <a:rPr lang="zh-CN" altLang="en-US"/>
              <a:t>压缩</a:t>
            </a:r>
            <a:endParaRPr lang="zh-CN" altLang="en-US"/>
          </a:p>
          <a:p>
            <a:r>
              <a:rPr lang="zh-CN" altLang="en-US"/>
              <a:t>配置</a:t>
            </a:r>
            <a:r>
              <a:rPr lang="en-US" altLang="zh-CN"/>
              <a:t>vite.config.js </a:t>
            </a:r>
            <a:r>
              <a:rPr lang="zh-CN" altLang="en-US"/>
              <a:t>代码</a:t>
            </a:r>
            <a:r>
              <a:rPr lang="zh-CN" altLang="en-US"/>
              <a:t>分割</a:t>
            </a:r>
            <a:endParaRPr lang="zh-CN" altLang="en-US"/>
          </a:p>
          <a:p>
            <a:endParaRPr lang="en-US" altLang="zh-CN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lang="en-US" altLang="zh-CN">
                <a:sym typeface="+mn-ea"/>
              </a:rPr>
              <a:t>2. </a:t>
            </a:r>
            <a:r>
              <a:rPr lang="zh-CN" altLang="en-US">
                <a:sym typeface="+mn-ea"/>
              </a:rPr>
              <a:t>前端项目</a:t>
            </a:r>
            <a:r>
              <a:rPr lang="en-US" altLang="zh-CN">
                <a:sym typeface="+mn-ea"/>
              </a:rPr>
              <a:t>docker nginx </a:t>
            </a:r>
            <a:r>
              <a:rPr lang="zh-CN" altLang="en-US">
                <a:sym typeface="+mn-ea"/>
              </a:rPr>
              <a:t>配置</a:t>
            </a:r>
            <a:endParaRPr lang="zh-CN" altLang="en-US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默认的</a:t>
            </a:r>
            <a:r>
              <a:rPr lang="en-US" altLang="zh-CN"/>
              <a:t>nginx</a:t>
            </a:r>
            <a:r>
              <a:rPr lang="zh-CN" altLang="en-US"/>
              <a:t>配置</a:t>
            </a:r>
            <a:endParaRPr lang="zh-CN" altLang="en-US"/>
          </a:p>
          <a:p>
            <a:r>
              <a:rPr lang="zh-CN" altLang="en-US"/>
              <a:t>使用镜像</a:t>
            </a:r>
            <a:r>
              <a:rPr lang="en-US" altLang="zh-CN">
                <a:sym typeface="+mn-ea"/>
              </a:rPr>
              <a:t>michaelknightdriver/docker-nginx-brotli</a:t>
            </a:r>
            <a:r>
              <a:rPr lang="zh-CN" altLang="en-US">
                <a:sym typeface="+mn-ea"/>
              </a:rPr>
              <a:t>替换</a:t>
            </a:r>
            <a:r>
              <a:rPr lang="en-US" altLang="zh-CN">
                <a:sym typeface="+mn-ea"/>
              </a:rPr>
              <a:t> nginx</a:t>
            </a:r>
            <a:r>
              <a:rPr lang="zh-CN" altLang="en-US">
                <a:sym typeface="+mn-ea"/>
              </a:rPr>
              <a:t>官方的</a:t>
            </a:r>
            <a:endParaRPr lang="zh-CN" altLang="en-US">
              <a:sym typeface="+mn-ea"/>
            </a:endParaRPr>
          </a:p>
          <a:p>
            <a:r>
              <a:rPr lang="zh-CN" altLang="en-US">
                <a:sym typeface="+mn-ea"/>
              </a:rPr>
              <a:t>动态压缩和使用预压缩文件区别</a:t>
            </a:r>
            <a:r>
              <a:rPr lang="en-US" altLang="zh-CN">
                <a:sym typeface="+mn-ea"/>
              </a:rPr>
              <a:t> cpu </a:t>
            </a:r>
            <a:r>
              <a:rPr lang="zh-CN" altLang="en-US">
                <a:sym typeface="+mn-ea"/>
              </a:rPr>
              <a:t>利用率</a:t>
            </a:r>
            <a:endParaRPr lang="zh-CN" altLang="en-US">
              <a:sym typeface="+mn-ea"/>
            </a:endParaRPr>
          </a:p>
          <a:p>
            <a:r>
              <a:rPr lang="zh-CN" altLang="en-US">
                <a:sym typeface="+mn-ea"/>
              </a:rPr>
              <a:t>浏览器响应头查看</a:t>
            </a:r>
            <a:r>
              <a:rPr lang="en-US" altLang="zh-CN">
                <a:sym typeface="+mn-ea"/>
              </a:rPr>
              <a:t>br/gzip</a:t>
            </a:r>
            <a:endParaRPr lang="en-US" altLang="zh-CN">
              <a:sym typeface="+mn-ea"/>
            </a:endParaRPr>
          </a:p>
          <a:p>
            <a:r>
              <a:rPr lang="zh-CN" altLang="en-US">
                <a:sym typeface="+mn-ea"/>
              </a:rPr>
              <a:t>https://docs.ffffee.com/frontend/240404-一图搞懂chrome-network面板.html</a:t>
            </a:r>
            <a:endParaRPr lang="zh-CN" altLang="en-US">
              <a:sym typeface="+mn-ea"/>
            </a:endParaRPr>
          </a:p>
          <a:p>
            <a:pPr marL="0" indent="0">
              <a:buNone/>
            </a:pPr>
            <a:endParaRPr lang="zh-CN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>
                <a:sym typeface="+mn-ea"/>
              </a:rPr>
              <a:t>3. docker nginx https</a:t>
            </a:r>
            <a:r>
              <a:rPr lang="zh-CN" altLang="en-US">
                <a:sym typeface="+mn-ea"/>
              </a:rPr>
              <a:t>配置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注册域名（自行</a:t>
            </a:r>
            <a:r>
              <a:rPr lang="en-US" altLang="zh-CN"/>
              <a:t> </a:t>
            </a:r>
            <a:r>
              <a:rPr lang="zh-CN" altLang="en-US"/>
              <a:t>阿里云</a:t>
            </a:r>
            <a:r>
              <a:rPr lang="en-US" altLang="zh-CN">
                <a:sym typeface="+mn-ea"/>
              </a:rPr>
              <a:t>APP - </a:t>
            </a:r>
            <a:r>
              <a:rPr lang="zh-CN" altLang="en-US">
                <a:sym typeface="+mn-ea"/>
              </a:rPr>
              <a:t>运维</a:t>
            </a:r>
            <a:r>
              <a:rPr lang="en-US" altLang="zh-CN">
                <a:sym typeface="+mn-ea"/>
              </a:rPr>
              <a:t> - </a:t>
            </a:r>
            <a:r>
              <a:rPr lang="zh-CN" altLang="en-US">
                <a:sym typeface="+mn-ea"/>
              </a:rPr>
              <a:t>域名注册</a:t>
            </a:r>
            <a:r>
              <a:rPr lang="zh-CN" altLang="en-US"/>
              <a:t>）</a:t>
            </a:r>
            <a:endParaRPr lang="zh-CN" altLang="en-US"/>
          </a:p>
          <a:p>
            <a:r>
              <a:rPr lang="zh-CN" altLang="en-US"/>
              <a:t>域名</a:t>
            </a:r>
            <a:r>
              <a:rPr lang="en-US" altLang="zh-CN"/>
              <a:t>ICP</a:t>
            </a:r>
            <a:r>
              <a:rPr lang="zh-CN" altLang="en-US"/>
              <a:t>备案（自行</a:t>
            </a:r>
            <a:r>
              <a:rPr lang="en-US" altLang="zh-CN"/>
              <a:t> </a:t>
            </a:r>
            <a:r>
              <a:rPr lang="zh-CN" altLang="en-US">
                <a:sym typeface="+mn-ea"/>
              </a:rPr>
              <a:t>阿里云</a:t>
            </a:r>
            <a:r>
              <a:rPr lang="en-US" altLang="zh-CN">
                <a:sym typeface="+mn-ea"/>
              </a:rPr>
              <a:t>APP - </a:t>
            </a:r>
            <a:r>
              <a:rPr lang="zh-CN" altLang="en-US">
                <a:sym typeface="+mn-ea"/>
              </a:rPr>
              <a:t>运维</a:t>
            </a:r>
            <a:r>
              <a:rPr lang="en-US" altLang="zh-CN">
                <a:sym typeface="+mn-ea"/>
              </a:rPr>
              <a:t> - ICP</a:t>
            </a:r>
            <a:r>
              <a:rPr lang="zh-CN" altLang="en-US">
                <a:sym typeface="+mn-ea"/>
              </a:rPr>
              <a:t>备案</a:t>
            </a:r>
            <a:r>
              <a:rPr lang="zh-CN" altLang="en-US"/>
              <a:t>）</a:t>
            </a:r>
            <a:endParaRPr lang="zh-CN" altLang="en-US"/>
          </a:p>
          <a:p>
            <a:r>
              <a:rPr lang="zh-CN" altLang="en-US">
                <a:sym typeface="+mn-ea"/>
              </a:rPr>
              <a:t>阿里云</a:t>
            </a:r>
            <a:r>
              <a:rPr lang="zh-CN" altLang="en-US"/>
              <a:t>域名解析（</a:t>
            </a:r>
            <a:r>
              <a:rPr lang="zh-CN" altLang="en-US"/>
              <a:t>首次）</a:t>
            </a:r>
            <a:endParaRPr lang="zh-CN" altLang="en-US"/>
          </a:p>
          <a:p>
            <a:r>
              <a:rPr lang="zh-CN" altLang="en-US"/>
              <a:t>阿里云</a:t>
            </a:r>
            <a:r>
              <a:rPr lang="en-US" altLang="zh-CN"/>
              <a:t>ssl</a:t>
            </a:r>
            <a:r>
              <a:rPr lang="zh-CN" altLang="en-US"/>
              <a:t>证书申请（</a:t>
            </a:r>
            <a:r>
              <a:rPr lang="zh-CN" altLang="en-US"/>
              <a:t>免费）</a:t>
            </a:r>
            <a:endParaRPr lang="zh-CN" altLang="en-US"/>
          </a:p>
          <a:p>
            <a:r>
              <a:rPr lang="zh-CN" altLang="en-US"/>
              <a:t>下载</a:t>
            </a:r>
            <a:r>
              <a:rPr lang="en-US" altLang="zh-CN"/>
              <a:t>nginx ssl</a:t>
            </a:r>
            <a:r>
              <a:rPr lang="zh-CN" altLang="en-US"/>
              <a:t>证书</a:t>
            </a:r>
            <a:endParaRPr lang="zh-CN" altLang="en-US"/>
          </a:p>
          <a:p>
            <a:r>
              <a:rPr lang="en-US" altLang="zh-CN"/>
              <a:t>nginx </a:t>
            </a:r>
            <a:r>
              <a:rPr lang="zh-CN" altLang="en-US"/>
              <a:t>添加</a:t>
            </a:r>
            <a:r>
              <a:rPr lang="en-US" altLang="zh-CN"/>
              <a:t>ssl</a:t>
            </a:r>
            <a:r>
              <a:rPr lang="zh-CN" altLang="en-US"/>
              <a:t>证书</a:t>
            </a:r>
            <a:endParaRPr lang="zh-CN" altLang="en-US"/>
          </a:p>
          <a:p>
            <a:r>
              <a:rPr lang="zh-CN" altLang="en-US"/>
              <a:t>部署到</a:t>
            </a:r>
            <a:r>
              <a:rPr lang="zh-CN" altLang="en-US"/>
              <a:t>云服务器</a:t>
            </a:r>
            <a:endParaRPr lang="zh-CN" altLang="en-US"/>
          </a:p>
          <a:p>
            <a:r>
              <a:rPr lang="zh-CN" altLang="en-US"/>
              <a:t>云服务器端口</a:t>
            </a:r>
            <a:r>
              <a:rPr lang="zh-CN" altLang="en-US"/>
              <a:t>放行</a:t>
            </a:r>
            <a:endParaRPr lang="zh-CN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>
                <a:sym typeface="+mn-ea"/>
              </a:rPr>
              <a:t>4. docker nginx http2</a:t>
            </a:r>
            <a:r>
              <a:rPr lang="zh-CN" altLang="en-US">
                <a:sym typeface="+mn-ea"/>
              </a:rPr>
              <a:t>配置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lnSpc>
                <a:spcPct val="110000"/>
              </a:lnSpc>
            </a:pPr>
            <a:r>
              <a:rPr lang="en-US" altLang="zh-CN"/>
              <a:t>http2</a:t>
            </a:r>
            <a:r>
              <a:rPr lang="zh-CN" altLang="en-US"/>
              <a:t>配置需要是</a:t>
            </a:r>
            <a:r>
              <a:rPr lang="en-US" altLang="zh-CN"/>
              <a:t>https</a:t>
            </a:r>
            <a:r>
              <a:rPr lang="zh-CN" altLang="en-US"/>
              <a:t>的</a:t>
            </a:r>
            <a:endParaRPr lang="zh-CN" altLang="en-US"/>
          </a:p>
          <a:p>
            <a:pPr>
              <a:lnSpc>
                <a:spcPct val="110000"/>
              </a:lnSpc>
            </a:pPr>
            <a:r>
              <a:rPr lang="en-US" altLang="zh-CN"/>
              <a:t>http2</a:t>
            </a:r>
            <a:r>
              <a:rPr lang="zh-CN" altLang="en-US"/>
              <a:t>的有哪些优点（HTTP/2，作为HTTP协议的重大更新，引入了许多改进，以优化Web性能和增强用户体验）</a:t>
            </a:r>
            <a:endParaRPr lang="en-US" altLang="zh-CN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NGFlZGUxMzBmNTY2ZWQzMGRhYWNmNTc1NTc0NjI1ZDEifQ==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2160</Words>
  <Application>WPS 演示</Application>
  <PresentationFormat>宽屏</PresentationFormat>
  <Paragraphs>104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0" baseType="lpstr">
      <vt:lpstr>Arial</vt:lpstr>
      <vt:lpstr>宋体</vt:lpstr>
      <vt:lpstr>Wingdings</vt:lpstr>
      <vt:lpstr>微软雅黑</vt:lpstr>
      <vt:lpstr>Calibri</vt:lpstr>
      <vt:lpstr>Arial Unicode MS</vt:lpstr>
      <vt:lpstr>WPS</vt:lpstr>
      <vt:lpstr>前端项目部署实战</vt:lpstr>
      <vt:lpstr>一、npmrc配置更新</vt:lpstr>
      <vt:lpstr>二、安装node 更新（1）</vt:lpstr>
      <vt:lpstr>二、安装node 更新（2）</vt:lpstr>
      <vt:lpstr>三、docker nginx 部署项目</vt:lpstr>
      <vt:lpstr>3. 前端项目打包 vite.config.js 配置gzip/br压缩</vt:lpstr>
      <vt:lpstr>4. 前端项目docker nginx 配置</vt:lpstr>
      <vt:lpstr>1. docker nginx https配置</vt:lpstr>
      <vt:lpstr>2. docker nginx http2配置</vt:lpstr>
      <vt:lpstr>2.1 http2的有哪些优点 （1）</vt:lpstr>
      <vt:lpstr>2.1 http2的有哪些优点 （2）</vt:lpstr>
      <vt:lpstr> 5. 综合实战项目部署到云服务器</vt:lpstr>
      <vt:lpstr>6. 增加 Jenkins 方式自动化部署项目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shaohai</cp:lastModifiedBy>
  <cp:revision>35</cp:revision>
  <dcterms:created xsi:type="dcterms:W3CDTF">2023-08-09T12:44:00Z</dcterms:created>
  <dcterms:modified xsi:type="dcterms:W3CDTF">2024-04-15T16:49:06Z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3B0086CAF875411CACBDA13AB9801EF4_13</vt:lpwstr>
  </property>
  <property fmtid="{D5CDD505-2E9C-101B-9397-08002B2CF9AE}" pid="3" name="KSOProductBuildVer">
    <vt:lpwstr>2052-12.1.0.16729</vt:lpwstr>
  </property>
</Properties>
</file>