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8" r:id="rId3"/>
    <p:sldId id="294" r:id="rId4"/>
    <p:sldId id="295" r:id="rId5"/>
    <p:sldId id="293" r:id="rId6"/>
    <p:sldId id="279" r:id="rId7"/>
    <p:sldId id="256" r:id="rId8"/>
    <p:sldId id="257" r:id="rId9"/>
    <p:sldId id="267" r:id="rId10"/>
    <p:sldId id="258" r:id="rId11"/>
    <p:sldId id="259" r:id="rId12"/>
    <p:sldId id="260" r:id="rId13"/>
    <p:sldId id="261" r:id="rId14"/>
    <p:sldId id="262" r:id="rId15"/>
    <p:sldId id="263" r:id="rId16"/>
    <p:sldId id="264" r:id="rId17"/>
    <p:sldId id="265" r:id="rId18"/>
    <p:sldId id="266" r:id="rId19"/>
    <p:sldId id="268" r:id="rId20"/>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gs" Target="tags/tag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前端</a:t>
            </a:r>
            <a:r>
              <a:rPr lang="en-US" altLang="zh-CN"/>
              <a:t> - </a:t>
            </a:r>
            <a:r>
              <a:rPr lang="zh-CN" altLang="en-US"/>
              <a:t>可以连麦模拟</a:t>
            </a:r>
            <a:r>
              <a:rPr lang="zh-CN" altLang="en-US"/>
              <a:t>面试</a:t>
            </a:r>
            <a:endParaRPr lang="zh-CN" altLang="en-US"/>
          </a:p>
        </p:txBody>
      </p:sp>
      <p:sp>
        <p:nvSpPr>
          <p:cNvPr id="3" name="内容占位符 2"/>
          <p:cNvSpPr>
            <a:spLocks noGrp="1"/>
          </p:cNvSpPr>
          <p:nvPr>
            <p:ph idx="1"/>
          </p:nvPr>
        </p:nvSpPr>
        <p:spPr/>
        <p:txBody>
          <a:bodyPr>
            <a:normAutofit fontScale="90000"/>
          </a:bodyPr>
          <a:p>
            <a:pPr>
              <a:lnSpc>
                <a:spcPct val="110000"/>
              </a:lnSpc>
            </a:pPr>
            <a:r>
              <a:rPr lang="zh-CN" altLang="en-US"/>
              <a:t>咨询问题</a:t>
            </a:r>
            <a:r>
              <a:rPr lang="en-US" altLang="zh-CN"/>
              <a:t>/</a:t>
            </a:r>
            <a:r>
              <a:rPr lang="zh-CN" altLang="en-US"/>
              <a:t>答疑服务</a:t>
            </a:r>
            <a:r>
              <a:rPr lang="en-US" altLang="zh-CN"/>
              <a:t>,</a:t>
            </a:r>
            <a:r>
              <a:rPr lang="zh-CN" altLang="en-US">
                <a:sym typeface="+mn-ea"/>
              </a:rPr>
              <a:t>你可以面试主播</a:t>
            </a:r>
            <a:endParaRPr lang="en-US" altLang="zh-CN"/>
          </a:p>
          <a:p>
            <a:pPr>
              <a:lnSpc>
                <a:spcPct val="110000"/>
              </a:lnSpc>
            </a:pPr>
            <a:r>
              <a:rPr lang="zh-CN" altLang="en-US"/>
              <a:t>主播的技术栈：</a:t>
            </a:r>
            <a:r>
              <a:rPr lang="en-US" altLang="zh-CN"/>
              <a:t>vue, electron, node.js, webpack,vite,html,css,javascript,mongodb,docker,nginx,jenkins</a:t>
            </a:r>
            <a:endParaRPr lang="en-US" altLang="zh-CN"/>
          </a:p>
          <a:p>
            <a:pPr>
              <a:lnSpc>
                <a:spcPct val="110000"/>
              </a:lnSpc>
            </a:pPr>
            <a:r>
              <a:rPr lang="zh-CN" altLang="en-US"/>
              <a:t>直播时间</a:t>
            </a:r>
            <a:r>
              <a:rPr lang="en-US" altLang="zh-CN"/>
              <a:t> </a:t>
            </a:r>
            <a:r>
              <a:rPr lang="zh-CN" altLang="en-US"/>
              <a:t>晚上</a:t>
            </a:r>
            <a:r>
              <a:rPr lang="en-US" altLang="zh-CN"/>
              <a:t> 21:00 ~22:00 </a:t>
            </a:r>
            <a:r>
              <a:rPr lang="zh-CN" altLang="en-US"/>
              <a:t>开始直播</a:t>
            </a:r>
            <a:endParaRPr lang="zh-CN" altLang="en-US"/>
          </a:p>
          <a:p>
            <a:pPr>
              <a:lnSpc>
                <a:spcPct val="110000"/>
              </a:lnSpc>
            </a:pPr>
            <a:r>
              <a:rPr lang="zh-CN" altLang="en-US"/>
              <a:t>主播的个人情况：前端，工作</a:t>
            </a:r>
            <a:r>
              <a:rPr lang="en-US" altLang="zh-CN"/>
              <a:t>6</a:t>
            </a:r>
            <a:r>
              <a:rPr lang="zh-CN" altLang="en-US"/>
              <a:t>年，</a:t>
            </a:r>
            <a:r>
              <a:rPr lang="en-US" altLang="zh-CN"/>
              <a:t> </a:t>
            </a:r>
            <a:r>
              <a:rPr lang="zh-CN" altLang="en-US"/>
              <a:t>外企，百度（外包</a:t>
            </a:r>
            <a:r>
              <a:rPr lang="en-US" altLang="zh-CN"/>
              <a:t> -- </a:t>
            </a:r>
            <a:r>
              <a:rPr lang="zh-CN" altLang="en-US"/>
              <a:t>带团队</a:t>
            </a:r>
            <a:r>
              <a:rPr lang="en-US" altLang="zh-CN"/>
              <a:t>6</a:t>
            </a:r>
            <a:r>
              <a:rPr lang="zh-CN" altLang="en-US"/>
              <a:t>人），</a:t>
            </a:r>
            <a:endParaRPr lang="zh-CN" altLang="en-US"/>
          </a:p>
          <a:p>
            <a:pPr marL="0" indent="0">
              <a:lnSpc>
                <a:spcPct val="110000"/>
              </a:lnSpc>
              <a:buNone/>
            </a:pPr>
            <a:r>
              <a:rPr lang="zh-CN" altLang="en-US"/>
              <a:t>给一个小公司远程办公，使用</a:t>
            </a:r>
            <a:r>
              <a:rPr lang="en-US" altLang="zh-CN"/>
              <a:t>electron</a:t>
            </a:r>
            <a:r>
              <a:rPr lang="zh-CN" altLang="en-US"/>
              <a:t>负责</a:t>
            </a:r>
            <a:r>
              <a:rPr lang="en-US" altLang="zh-CN"/>
              <a:t>Windows/MacOS</a:t>
            </a:r>
            <a:r>
              <a:rPr lang="zh-CN" altLang="en-US"/>
              <a:t>桌面端</a:t>
            </a:r>
            <a:r>
              <a:rPr lang="zh-CN" altLang="en-US"/>
              <a:t>开发</a:t>
            </a:r>
            <a:endParaRPr lang="zh-CN" altLang="en-US"/>
          </a:p>
          <a:p>
            <a:pPr marL="0" indent="0">
              <a:lnSpc>
                <a:spcPct val="110000"/>
              </a:lnSpc>
              <a:buNone/>
            </a:pPr>
            <a:r>
              <a:rPr lang="en-US" altLang="zh-CN"/>
              <a:t>24</a:t>
            </a:r>
            <a:r>
              <a:rPr lang="zh-CN" altLang="en-US"/>
              <a:t>年</a:t>
            </a:r>
            <a:r>
              <a:rPr lang="en-US" altLang="zh-CN"/>
              <a:t>6</a:t>
            </a:r>
            <a:r>
              <a:rPr lang="zh-CN" altLang="en-US"/>
              <a:t>月底，音视频解码</a:t>
            </a:r>
            <a:r>
              <a:rPr lang="en-US" altLang="zh-CN"/>
              <a:t> </a:t>
            </a:r>
            <a:r>
              <a:rPr lang="zh-CN" altLang="en-US"/>
              <a:t>要求支持</a:t>
            </a:r>
            <a:r>
              <a:rPr lang="en-US" altLang="zh-CN"/>
              <a:t> h265</a:t>
            </a:r>
            <a:r>
              <a:rPr lang="zh-CN" altLang="en-US"/>
              <a:t>本地解码，</a:t>
            </a:r>
            <a:r>
              <a:rPr lang="en-US" altLang="zh-CN"/>
              <a:t>vlc,c++, node </a:t>
            </a:r>
            <a:r>
              <a:rPr lang="zh-CN" altLang="en-US"/>
              <a:t>插件</a:t>
            </a:r>
            <a:endParaRPr lang="zh-CN" altLang="en-US"/>
          </a:p>
          <a:p>
            <a:pPr marL="0" indent="0">
              <a:lnSpc>
                <a:spcPct val="110000"/>
              </a:lnSpc>
              <a:buNone/>
            </a:pPr>
            <a:r>
              <a:rPr lang="en-US" altLang="zh-CN"/>
              <a:t>c++, </a:t>
            </a:r>
            <a:r>
              <a:rPr lang="zh-CN" altLang="en-US"/>
              <a:t>用的是</a:t>
            </a:r>
            <a:r>
              <a:rPr lang="en-US" altLang="zh-CN"/>
              <a:t>electron </a:t>
            </a:r>
            <a:r>
              <a:rPr lang="en-US" altLang="zh-CN">
                <a:sym typeface="+mn-ea"/>
              </a:rPr>
              <a:t>-&gt;  </a:t>
            </a:r>
            <a:r>
              <a:rPr lang="en-US" altLang="zh-CN"/>
              <a:t>wasm,bug </a:t>
            </a:r>
            <a:r>
              <a:rPr lang="zh-CN" altLang="en-US"/>
              <a:t>多</a:t>
            </a:r>
            <a:r>
              <a:rPr lang="en-US" altLang="zh-CN"/>
              <a:t> </a:t>
            </a:r>
            <a:r>
              <a:rPr lang="zh-CN" altLang="en-US"/>
              <a:t>要解决，</a:t>
            </a:r>
            <a:r>
              <a:rPr lang="en-US" altLang="zh-CN"/>
              <a:t>c++ p2p </a:t>
            </a:r>
            <a:r>
              <a:rPr lang="zh-CN" altLang="en-US"/>
              <a:t>通信</a:t>
            </a:r>
            <a:endParaRPr lang="zh-CN" altLang="en-US"/>
          </a:p>
          <a:p>
            <a:pPr marL="0" indent="0">
              <a:lnSpc>
                <a:spcPct val="110000"/>
              </a:lnSpc>
              <a:buNone/>
            </a:pPr>
            <a:endParaRPr lang="zh-CN" altLang="en-US"/>
          </a:p>
          <a:p>
            <a:endParaRPr lang="en-US" altLang="zh-CN"/>
          </a:p>
          <a:p>
            <a:endParaRPr lang="en-US" alt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2. </a:t>
            </a:r>
            <a:r>
              <a:rPr lang="zh-CN" altLang="en-US">
                <a:sym typeface="+mn-ea"/>
              </a:rPr>
              <a:t>代码分割与资源分析：</a:t>
            </a:r>
            <a:endParaRPr lang="en-US" altLang="zh-CN"/>
          </a:p>
        </p:txBody>
      </p:sp>
      <p:sp>
        <p:nvSpPr>
          <p:cNvPr id="3" name="内容占位符 2"/>
          <p:cNvSpPr>
            <a:spLocks noGrp="1"/>
          </p:cNvSpPr>
          <p:nvPr>
            <p:ph idx="1"/>
          </p:nvPr>
        </p:nvSpPr>
        <p:spPr/>
        <p:txBody>
          <a:bodyPr/>
          <a:p>
            <a:pPr>
              <a:lnSpc>
                <a:spcPct val="110000"/>
              </a:lnSpc>
            </a:pPr>
            <a:r>
              <a:rPr lang="zh-CN" altLang="en-US"/>
              <a:t>通过代码分割和资产分析包，我评估了不同模块对项目加载时间的影响，优化了资源加载。</a:t>
            </a:r>
            <a:endParaRPr lang="zh-CN" altLang="en-US"/>
          </a:p>
          <a:p>
            <a:pPr marL="0" indent="0">
              <a:lnSpc>
                <a:spcPct val="110000"/>
              </a:lnSpc>
              <a:buNone/>
            </a:pP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3. HTTP/2优化：</a:t>
            </a:r>
            <a:endParaRPr lang="en-US" altLang="zh-CN"/>
          </a:p>
        </p:txBody>
      </p:sp>
      <p:sp>
        <p:nvSpPr>
          <p:cNvPr id="3" name="内容占位符 2"/>
          <p:cNvSpPr>
            <a:spLocks noGrp="1"/>
          </p:cNvSpPr>
          <p:nvPr>
            <p:ph idx="1"/>
          </p:nvPr>
        </p:nvSpPr>
        <p:spPr/>
        <p:txBody>
          <a:bodyPr/>
          <a:p>
            <a:pPr>
              <a:lnSpc>
                <a:spcPct val="110000"/>
              </a:lnSpc>
            </a:pPr>
            <a:r>
              <a:rPr lang="zh-CN" altLang="en-US"/>
              <a:t>我利用HTTP/2的多项改进特性，如头部压缩、服务器推送、请求/响应复用等，显著提高了网站的加载速度和效率。</a:t>
            </a:r>
            <a:endParaRPr lang="zh-CN" altLang="en-US"/>
          </a:p>
          <a:p>
            <a:pPr>
              <a:lnSpc>
                <a:spcPct val="110000"/>
              </a:lnSpc>
            </a:pPr>
            <a:r>
              <a:rPr lang="zh-CN" altLang="en-US"/>
              <a:t>同时，工具如vite和webpack也为此提供了支持，包括资源预加载的配置。</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4. 图片懒加载与优化：</a:t>
            </a:r>
            <a:endParaRPr lang="en-US" altLang="zh-CN"/>
          </a:p>
        </p:txBody>
      </p:sp>
      <p:sp>
        <p:nvSpPr>
          <p:cNvPr id="3" name="内容占位符 2"/>
          <p:cNvSpPr>
            <a:spLocks noGrp="1"/>
          </p:cNvSpPr>
          <p:nvPr>
            <p:ph idx="1"/>
          </p:nvPr>
        </p:nvSpPr>
        <p:spPr/>
        <p:txBody>
          <a:bodyPr/>
          <a:p>
            <a:pPr>
              <a:lnSpc>
                <a:spcPct val="110000"/>
              </a:lnSpc>
            </a:pPr>
            <a:r>
              <a:rPr lang="zh-CN" altLang="en-US"/>
              <a:t>针对首页图片较多的情况，我实施了图片懒加载，利用浏览器原生的loading="lazy"属性及其他浏览器API进行优化。</a:t>
            </a:r>
            <a:endParaRPr lang="zh-CN" altLang="en-US"/>
          </a:p>
          <a:p>
            <a:pPr>
              <a:lnSpc>
                <a:spcPct val="110000"/>
              </a:lnSpc>
            </a:pPr>
            <a:r>
              <a:rPr lang="zh-CN" altLang="en-US"/>
              <a:t>此外，我还采用了并发限制、占位图以及小图预加载技术，以提升用户体验。</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5. 浏览器缓存技术：</a:t>
            </a:r>
            <a:endParaRPr lang="en-US" altLang="zh-CN"/>
          </a:p>
        </p:txBody>
      </p:sp>
      <p:sp>
        <p:nvSpPr>
          <p:cNvPr id="3" name="内容占位符 2"/>
          <p:cNvSpPr>
            <a:spLocks noGrp="1"/>
          </p:cNvSpPr>
          <p:nvPr>
            <p:ph idx="1"/>
          </p:nvPr>
        </p:nvSpPr>
        <p:spPr/>
        <p:txBody>
          <a:bodyPr/>
          <a:p>
            <a:pPr>
              <a:lnSpc>
                <a:spcPct val="130000"/>
              </a:lnSpc>
            </a:pPr>
            <a:r>
              <a:rPr lang="zh-CN" altLang="en-US"/>
              <a:t>我运用了多种浏览器缓存技术，如协商缓存、Caches API和Fetch API</a:t>
            </a:r>
            <a:r>
              <a:rPr lang="en-US" altLang="zh-CN"/>
              <a:t> </a:t>
            </a:r>
            <a:r>
              <a:rPr lang="zh-CN" altLang="en-US"/>
              <a:t>URL.createObjectURL(blob)、IntersectionObserver等，有效提高了数据加载速度。</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6. Web Assembly应用：</a:t>
            </a:r>
            <a:endParaRPr lang="en-US" altLang="zh-CN"/>
          </a:p>
        </p:txBody>
      </p:sp>
      <p:sp>
        <p:nvSpPr>
          <p:cNvPr id="3" name="内容占位符 2"/>
          <p:cNvSpPr>
            <a:spLocks noGrp="1"/>
          </p:cNvSpPr>
          <p:nvPr>
            <p:ph idx="1"/>
          </p:nvPr>
        </p:nvSpPr>
        <p:spPr/>
        <p:txBody>
          <a:bodyPr/>
          <a:p>
            <a:pPr>
              <a:lnSpc>
                <a:spcPct val="130000"/>
              </a:lnSpc>
            </a:pPr>
            <a:r>
              <a:rPr lang="zh-CN" altLang="en-US"/>
              <a:t>在我的项目中，我还利用现代浏览器的Web Assembly技术，实现了苹果手机图片</a:t>
            </a:r>
            <a:r>
              <a:rPr lang="en-US" altLang="zh-CN"/>
              <a:t>.heic</a:t>
            </a:r>
            <a:r>
              <a:rPr lang="zh-CN" altLang="en-US"/>
              <a:t>在Web上的高效解码显示，进一步提升了性能。</a:t>
            </a:r>
            <a:endParaRPr lang="zh-CN" altLang="en-US"/>
          </a:p>
          <a:p>
            <a:pPr>
              <a:lnSpc>
                <a:spcPct val="130000"/>
              </a:lnSpc>
            </a:pPr>
            <a:r>
              <a:rPr lang="en-US" altLang="zh-CN"/>
              <a:t>.wasm</a:t>
            </a:r>
            <a:endParaRPr lang="en-US" altLang="zh-C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t>除了性能优化，我们还采用了一些其他方法来保障项目质量和促进团队成长：</a:t>
            </a:r>
            <a:endParaRPr lang="zh-CN" altLang="en-US"/>
          </a:p>
        </p:txBody>
      </p:sp>
      <p:sp>
        <p:nvSpPr>
          <p:cNvPr id="3" name="内容占位符 2"/>
          <p:cNvSpPr>
            <a:spLocks noGrp="1"/>
          </p:cNvSpPr>
          <p:nvPr>
            <p:ph idx="1"/>
          </p:nvPr>
        </p:nvSpPr>
        <p:spPr/>
        <p:txBody>
          <a:bodyPr/>
          <a:p>
            <a:pPr marL="0" indent="0">
              <a:lnSpc>
                <a:spcPct val="130000"/>
              </a:lnSpc>
              <a:buNone/>
            </a:pPr>
            <a:r>
              <a:rPr lang="en-US" altLang="zh-CN"/>
              <a:t>1. </a:t>
            </a:r>
            <a:r>
              <a:rPr lang="zh-CN" altLang="en-US"/>
              <a:t>Code Review机制</a:t>
            </a:r>
            <a:endParaRPr lang="zh-CN" altLang="en-US"/>
          </a:p>
          <a:p>
            <a:pPr marL="0" indent="0">
              <a:lnSpc>
                <a:spcPct val="130000"/>
              </a:lnSpc>
              <a:buNone/>
            </a:pPr>
            <a:r>
              <a:rPr lang="en-US" altLang="zh-CN"/>
              <a:t>2. </a:t>
            </a:r>
            <a:r>
              <a:rPr lang="zh-CN" altLang="en-US"/>
              <a:t>技术分享会</a:t>
            </a:r>
            <a:endParaRPr lang="zh-CN" altLang="en-US"/>
          </a:p>
          <a:p>
            <a:pPr marL="0" indent="0">
              <a:lnSpc>
                <a:spcPct val="190000"/>
              </a:lnSpc>
              <a:buNone/>
            </a:pPr>
            <a:r>
              <a:rPr lang="zh-CN" altLang="en-US"/>
              <a:t>这两个做法共同构成了我们团队维护代码质量和促进技术成长的核心机制，有效提升了项目的整体质量和团队的协作效率。</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7. </a:t>
            </a:r>
            <a:r>
              <a:rPr lang="zh-CN" altLang="en-US">
                <a:sym typeface="+mn-ea"/>
              </a:rPr>
              <a:t>Code Review机制：</a:t>
            </a:r>
            <a:endParaRPr lang="zh-CN" altLang="en-US"/>
          </a:p>
        </p:txBody>
      </p:sp>
      <p:sp>
        <p:nvSpPr>
          <p:cNvPr id="3" name="内容占位符 2"/>
          <p:cNvSpPr>
            <a:spLocks noGrp="1"/>
          </p:cNvSpPr>
          <p:nvPr>
            <p:ph idx="1"/>
          </p:nvPr>
        </p:nvSpPr>
        <p:spPr/>
        <p:txBody>
          <a:bodyPr/>
          <a:p>
            <a:pPr>
              <a:lnSpc>
                <a:spcPct val="130000"/>
              </a:lnSpc>
            </a:pPr>
            <a:r>
              <a:rPr lang="zh-CN" altLang="en-US"/>
              <a:t>我们实施了一套严格的Code Review机制，其中+1和+2分别代表不同级别的审查通过。</a:t>
            </a:r>
            <a:endParaRPr lang="zh-CN" altLang="en-US"/>
          </a:p>
          <a:p>
            <a:pPr>
              <a:lnSpc>
                <a:spcPct val="130000"/>
              </a:lnSpc>
            </a:pPr>
            <a:r>
              <a:rPr lang="zh-CN" altLang="en-US"/>
              <a:t>这一机制从源头上保证了代码的质量，确保每一段代码在合并到主分支之前都得到了充分的审查和验证。通过这样的做法，我们不仅提高了代码质量，还促进了团队成员之间的学习和交流。</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8. </a:t>
            </a:r>
            <a:r>
              <a:rPr lang="zh-CN" altLang="en-US">
                <a:sym typeface="+mn-ea"/>
              </a:rPr>
              <a:t>技术分享会：</a:t>
            </a:r>
            <a:endParaRPr lang="en-US" altLang="zh-CN">
              <a:sym typeface="+mn-ea"/>
            </a:endParaRPr>
          </a:p>
        </p:txBody>
      </p:sp>
      <p:sp>
        <p:nvSpPr>
          <p:cNvPr id="3" name="内容占位符 2"/>
          <p:cNvSpPr>
            <a:spLocks noGrp="1"/>
          </p:cNvSpPr>
          <p:nvPr>
            <p:ph idx="1"/>
          </p:nvPr>
        </p:nvSpPr>
        <p:spPr/>
        <p:txBody>
          <a:bodyPr/>
          <a:p>
            <a:pPr>
              <a:lnSpc>
                <a:spcPct val="150000"/>
              </a:lnSpc>
            </a:pPr>
            <a:r>
              <a:rPr lang="zh-CN" altLang="en-US"/>
              <a:t>我们团队每周五下午定期举行技术分享会。</a:t>
            </a:r>
            <a:endParaRPr lang="zh-CN" altLang="en-US"/>
          </a:p>
          <a:p>
            <a:pPr>
              <a:lnSpc>
                <a:spcPct val="150000"/>
              </a:lnSpc>
            </a:pPr>
            <a:r>
              <a:rPr lang="zh-CN" altLang="en-US"/>
              <a:t>在这些会议上，团队成员会分享他们最近一段时间内完成的功能、实现过程中的亮点、所遇到的挑战</a:t>
            </a:r>
            <a:r>
              <a:rPr lang="en-US" altLang="zh-CN"/>
              <a:t> </a:t>
            </a:r>
            <a:endParaRPr lang="zh-CN" altLang="en-US"/>
          </a:p>
          <a:p>
            <a:pPr>
              <a:lnSpc>
                <a:spcPct val="150000"/>
              </a:lnSpc>
            </a:pPr>
            <a:r>
              <a:rPr lang="zh-CN" altLang="en-US"/>
              <a:t>以及如何解决这些挑战的经验。这不仅帮助团队成员了解项目中的新功能和技术解决方案，还促进了知识的传播和团队间的紧密合作。</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感谢你的观看</a:t>
            </a:r>
            <a:endParaRPr lang="zh-CN" altLang="en-US"/>
          </a:p>
        </p:txBody>
      </p:sp>
      <p:sp>
        <p:nvSpPr>
          <p:cNvPr id="3" name="内容占位符 2"/>
          <p:cNvSpPr>
            <a:spLocks noGrp="1"/>
          </p:cNvSpPr>
          <p:nvPr>
            <p:ph idx="1"/>
          </p:nvPr>
        </p:nvSpPr>
        <p:spPr/>
        <p:txBody>
          <a:bodyPr/>
          <a:p>
            <a:pPr>
              <a:lnSpc>
                <a:spcPct val="130000"/>
              </a:lnSpc>
            </a:pPr>
            <a:r>
              <a:rPr lang="zh-CN" altLang="en-US"/>
              <a:t>如果对你有帮助可以</a:t>
            </a:r>
            <a:r>
              <a:rPr lang="zh-CN" altLang="en-US"/>
              <a:t>点关注</a:t>
            </a:r>
            <a:endParaRPr lang="zh-CN" altLang="en-US"/>
          </a:p>
          <a:p>
            <a:pPr>
              <a:lnSpc>
                <a:spcPct val="130000"/>
              </a:lnSpc>
            </a:pPr>
            <a:r>
              <a:rPr lang="zh-CN" altLang="en-US"/>
              <a:t>需要</a:t>
            </a:r>
            <a:r>
              <a:rPr lang="en-US" altLang="zh-CN"/>
              <a:t>ppt</a:t>
            </a:r>
            <a:r>
              <a:rPr lang="zh-CN" altLang="en-US"/>
              <a:t>的可以粉丝群艾特</a:t>
            </a:r>
            <a:r>
              <a:rPr lang="zh-CN" altLang="en-US"/>
              <a:t>免费领取</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前端</a:t>
            </a:r>
            <a:r>
              <a:rPr lang="en-US" altLang="zh-CN">
                <a:sym typeface="+mn-ea"/>
              </a:rPr>
              <a:t> -</a:t>
            </a:r>
            <a:r>
              <a:rPr lang="zh-CN" altLang="en-US">
                <a:sym typeface="+mn-ea"/>
              </a:rPr>
              <a:t>模拟面试</a:t>
            </a:r>
            <a:r>
              <a:rPr lang="zh-CN" altLang="en-US">
                <a:sym typeface="+mn-ea"/>
              </a:rPr>
              <a:t>中</a:t>
            </a:r>
            <a:endParaRPr lang="zh-CN" altLang="en-US">
              <a:sym typeface="+mn-ea"/>
            </a:endParaRPr>
          </a:p>
        </p:txBody>
      </p:sp>
      <p:sp>
        <p:nvSpPr>
          <p:cNvPr id="3" name="内容占位符 2"/>
          <p:cNvSpPr>
            <a:spLocks noGrp="1"/>
          </p:cNvSpPr>
          <p:nvPr>
            <p:ph idx="1"/>
          </p:nvPr>
        </p:nvSpPr>
        <p:spPr/>
        <p:txBody>
          <a:bodyPr>
            <a:normAutofit lnSpcReduction="20000"/>
          </a:bodyPr>
          <a:p>
            <a:pPr>
              <a:lnSpc>
                <a:spcPct val="110000"/>
              </a:lnSpc>
            </a:pPr>
            <a:r>
              <a:rPr lang="zh-CN" altLang="en-US"/>
              <a:t>工作年限：</a:t>
            </a:r>
            <a:r>
              <a:rPr lang="en-US" altLang="zh-CN"/>
              <a:t>4 year</a:t>
            </a:r>
            <a:endParaRPr lang="en-US" altLang="zh-CN"/>
          </a:p>
          <a:p>
            <a:pPr>
              <a:lnSpc>
                <a:spcPct val="110000"/>
              </a:lnSpc>
            </a:pPr>
            <a:r>
              <a:rPr lang="zh-CN" altLang="en-US"/>
              <a:t>城市：</a:t>
            </a:r>
            <a:r>
              <a:rPr lang="zh-CN" altLang="en-US"/>
              <a:t>天津</a:t>
            </a:r>
            <a:endParaRPr lang="zh-CN" altLang="en-US"/>
          </a:p>
          <a:p>
            <a:pPr>
              <a:lnSpc>
                <a:spcPct val="110000"/>
              </a:lnSpc>
            </a:pPr>
            <a:r>
              <a:rPr lang="zh-CN" altLang="en-US"/>
              <a:t>目前薪资：</a:t>
            </a:r>
            <a:r>
              <a:rPr lang="en-US" altLang="zh-CN"/>
              <a:t>12</a:t>
            </a:r>
            <a:endParaRPr lang="zh-CN" altLang="en-US"/>
          </a:p>
          <a:p>
            <a:pPr>
              <a:lnSpc>
                <a:spcPct val="110000"/>
              </a:lnSpc>
            </a:pPr>
            <a:r>
              <a:rPr lang="zh-CN" altLang="en-US"/>
              <a:t>学历：本科（</a:t>
            </a:r>
            <a:r>
              <a:rPr lang="zh-CN" altLang="en-US"/>
              <a:t>全日制）</a:t>
            </a:r>
            <a:endParaRPr lang="zh-CN" altLang="en-US"/>
          </a:p>
          <a:p>
            <a:pPr>
              <a:lnSpc>
                <a:spcPct val="110000"/>
              </a:lnSpc>
            </a:pPr>
            <a:r>
              <a:rPr lang="zh-CN" altLang="en-US"/>
              <a:t>年龄：</a:t>
            </a:r>
            <a:r>
              <a:rPr lang="en-US" altLang="zh-CN"/>
              <a:t>27</a:t>
            </a:r>
            <a:r>
              <a:rPr lang="en-US" altLang="zh-CN"/>
              <a:t> </a:t>
            </a:r>
            <a:endParaRPr lang="en-US" altLang="zh-CN"/>
          </a:p>
          <a:p>
            <a:pPr>
              <a:lnSpc>
                <a:spcPct val="110000"/>
              </a:lnSpc>
            </a:pPr>
            <a:r>
              <a:rPr lang="en-US" altLang="zh-CN"/>
              <a:t>22k</a:t>
            </a:r>
            <a:r>
              <a:rPr lang="zh-CN" altLang="en-US"/>
              <a:t>以下，北京，少机会，在职，不接受外包，</a:t>
            </a:r>
            <a:r>
              <a:rPr lang="en-US" altLang="zh-CN"/>
              <a:t>vue</a:t>
            </a:r>
            <a:endParaRPr lang="en-US" altLang="zh-CN"/>
          </a:p>
          <a:p>
            <a:pPr>
              <a:lnSpc>
                <a:spcPct val="110000"/>
              </a:lnSpc>
            </a:pPr>
            <a:r>
              <a:rPr lang="zh-CN" altLang="en-US"/>
              <a:t>多准备点时间</a:t>
            </a:r>
            <a:r>
              <a:rPr lang="en-US" altLang="zh-CN"/>
              <a:t> --&gt; </a:t>
            </a:r>
            <a:r>
              <a:rPr lang="zh-CN" altLang="en-US"/>
              <a:t>算法</a:t>
            </a:r>
            <a:r>
              <a:rPr lang="en-US" altLang="zh-CN"/>
              <a:t> </a:t>
            </a:r>
            <a:r>
              <a:rPr lang="zh-CN" altLang="en-US"/>
              <a:t>大厂</a:t>
            </a:r>
            <a:r>
              <a:rPr lang="en-US" altLang="zh-CN"/>
              <a:t>-</a:t>
            </a:r>
            <a:r>
              <a:rPr lang="zh-CN" altLang="en-US"/>
              <a:t>外企，中小</a:t>
            </a:r>
            <a:endParaRPr lang="zh-CN" altLang="en-US"/>
          </a:p>
          <a:p>
            <a:pPr>
              <a:lnSpc>
                <a:spcPct val="110000"/>
              </a:lnSpc>
            </a:pPr>
            <a:r>
              <a:rPr lang="zh-CN" altLang="en-US"/>
              <a:t>项目，独当一面，有一定的学习能力</a:t>
            </a:r>
            <a:endParaRPr lang="zh-CN" altLang="en-US"/>
          </a:p>
          <a:p>
            <a:pPr marL="0" indent="0">
              <a:lnSpc>
                <a:spcPct val="110000"/>
              </a:lnSpc>
              <a:buNone/>
            </a:pPr>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前端</a:t>
            </a:r>
            <a:r>
              <a:rPr lang="en-US" altLang="zh-CN">
                <a:sym typeface="+mn-ea"/>
              </a:rPr>
              <a:t> -</a:t>
            </a:r>
            <a:r>
              <a:rPr lang="zh-CN" altLang="en-US">
                <a:sym typeface="+mn-ea"/>
              </a:rPr>
              <a:t>模拟面试中</a:t>
            </a:r>
            <a:endParaRPr lang="zh-CN" altLang="en-US"/>
          </a:p>
        </p:txBody>
      </p:sp>
      <p:sp>
        <p:nvSpPr>
          <p:cNvPr id="3" name="内容占位符 2"/>
          <p:cNvSpPr>
            <a:spLocks noGrp="1"/>
          </p:cNvSpPr>
          <p:nvPr>
            <p:ph idx="1"/>
          </p:nvPr>
        </p:nvSpPr>
        <p:spPr/>
        <p:txBody>
          <a:bodyPr>
            <a:normAutofit fontScale="70000"/>
          </a:bodyPr>
          <a:p>
            <a:r>
              <a:rPr lang="en-US" altLang="zh-CN"/>
              <a:t>1. </a:t>
            </a:r>
            <a:r>
              <a:rPr lang="zh-CN" altLang="en-US"/>
              <a:t>盒子</a:t>
            </a:r>
            <a:r>
              <a:rPr lang="zh-CN" altLang="en-US"/>
              <a:t>模型？</a:t>
            </a:r>
            <a:endParaRPr lang="zh-CN" altLang="en-US"/>
          </a:p>
          <a:p>
            <a:r>
              <a:rPr lang="en-US" altLang="zh-CN"/>
              <a:t>2. css fle</a:t>
            </a:r>
            <a:r>
              <a:rPr lang="en-US" altLang="zh-CN"/>
              <a:t>x, flex 1;</a:t>
            </a:r>
            <a:endParaRPr lang="en-US" altLang="zh-CN"/>
          </a:p>
          <a:p>
            <a:r>
              <a:rPr lang="en-US" altLang="zh-CN"/>
              <a:t>3. </a:t>
            </a:r>
            <a:r>
              <a:rPr lang="zh-CN" altLang="en-US"/>
              <a:t>垂直水平</a:t>
            </a:r>
            <a:r>
              <a:rPr lang="zh-CN" altLang="en-US"/>
              <a:t>居中</a:t>
            </a:r>
            <a:endParaRPr lang="zh-CN" altLang="en-US"/>
          </a:p>
          <a:p>
            <a:r>
              <a:rPr lang="en-US" altLang="zh-CN"/>
              <a:t>4. js </a:t>
            </a:r>
            <a:r>
              <a:rPr lang="zh-CN" altLang="en-US"/>
              <a:t>数据类型都有</a:t>
            </a:r>
            <a:r>
              <a:rPr lang="zh-CN" altLang="en-US"/>
              <a:t>哪些？</a:t>
            </a:r>
            <a:endParaRPr lang="zh-CN" altLang="en-US"/>
          </a:p>
          <a:p>
            <a:r>
              <a:rPr lang="en-US" altLang="zh-CN"/>
              <a:t>5. </a:t>
            </a:r>
            <a:r>
              <a:rPr lang="en-US" altLang="zh-CN"/>
              <a:t>Vue</a:t>
            </a:r>
            <a:r>
              <a:rPr lang="zh-CN" altLang="en-US"/>
              <a:t>页面有一个列表，点击一个详情按钮，打开一个详情页面，怎么做？</a:t>
            </a:r>
            <a:r>
              <a:rPr lang="en-US" altLang="zh-CN"/>
              <a:t> params</a:t>
            </a:r>
            <a:r>
              <a:rPr lang="zh-CN" altLang="en-US"/>
              <a:t>？</a:t>
            </a:r>
            <a:r>
              <a:rPr lang="en-US" altLang="zh-CN"/>
              <a:t> -&gt; query -&gt; url </a:t>
            </a:r>
            <a:r>
              <a:rPr lang="zh-CN" altLang="en-US"/>
              <a:t>，</a:t>
            </a:r>
            <a:endParaRPr lang="zh-CN" altLang="en-US"/>
          </a:p>
          <a:p>
            <a:r>
              <a:rPr lang="en-US" altLang="zh-CN"/>
              <a:t>6. getBoundClientRect() -&gt; top left right bottom, </a:t>
            </a:r>
            <a:r>
              <a:rPr lang="zh-CN" altLang="en-US"/>
              <a:t>浏览器内部会重新计算，如果频繁获取，可能会存在性能问题</a:t>
            </a:r>
            <a:endParaRPr lang="zh-CN" altLang="en-US"/>
          </a:p>
          <a:p>
            <a:r>
              <a:rPr lang="zh-CN" altLang="en-US"/>
              <a:t>你最近的做的项目是什么？你觉得那个地方比较难，遇到哪些问题？怎么解决</a:t>
            </a:r>
            <a:r>
              <a:rPr lang="en-US" altLang="zh-CN"/>
              <a:t> -- </a:t>
            </a:r>
            <a:r>
              <a:rPr lang="zh-CN" altLang="en-US"/>
              <a:t>岗位主要做什么的？</a:t>
            </a:r>
            <a:r>
              <a:rPr lang="zh-CN" altLang="en-US">
                <a:sym typeface="+mn-ea"/>
              </a:rPr>
              <a:t>加班强度是什么样子的？</a:t>
            </a:r>
            <a:endParaRPr lang="zh-CN" altLang="en-US"/>
          </a:p>
          <a:p>
            <a:r>
              <a:rPr lang="zh-CN" altLang="en-US"/>
              <a:t>对候选人的要求？</a:t>
            </a:r>
            <a:r>
              <a:rPr lang="en-US" altLang="zh-CN"/>
              <a:t> hr -&gt; </a:t>
            </a:r>
            <a:r>
              <a:rPr lang="zh-CN" altLang="en-US">
                <a:sym typeface="+mn-ea"/>
              </a:rPr>
              <a:t>加班强度是什么样子的？</a:t>
            </a:r>
            <a:r>
              <a:rPr lang="en-US" altLang="zh-CN">
                <a:sym typeface="+mn-ea"/>
              </a:rPr>
              <a:t> </a:t>
            </a:r>
            <a:r>
              <a:rPr lang="zh-CN" altLang="en-US">
                <a:sym typeface="+mn-ea"/>
              </a:rPr>
              <a:t>五险一金？几号发工资，岗位空缺的原因，</a:t>
            </a:r>
            <a:r>
              <a:rPr lang="en-US" altLang="zh-CN">
                <a:sym typeface="+mn-ea"/>
              </a:rPr>
              <a:t>--- </a:t>
            </a:r>
            <a:r>
              <a:rPr lang="zh-CN" altLang="en-US">
                <a:sym typeface="+mn-ea"/>
              </a:rPr>
              <a:t>能够独当一面（给一个项目，你可以不寻求大的帮助，你自己完成所有的前端</a:t>
            </a:r>
            <a:r>
              <a:rPr lang="zh-CN" altLang="en-US">
                <a:sym typeface="+mn-ea"/>
              </a:rPr>
              <a:t>内容）</a:t>
            </a:r>
            <a:endParaRPr lang="zh-CN" altLang="en-US">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前端</a:t>
            </a:r>
            <a:r>
              <a:rPr lang="en-US" altLang="zh-CN">
                <a:sym typeface="+mn-ea"/>
              </a:rPr>
              <a:t> - </a:t>
            </a:r>
            <a:r>
              <a:rPr lang="zh-CN" altLang="en-US">
                <a:sym typeface="+mn-ea"/>
              </a:rPr>
              <a:t>可以连麦模拟面试</a:t>
            </a:r>
            <a:endParaRPr lang="zh-CN" altLang="en-US"/>
          </a:p>
        </p:txBody>
      </p:sp>
      <p:sp>
        <p:nvSpPr>
          <p:cNvPr id="3" name="内容占位符 2"/>
          <p:cNvSpPr>
            <a:spLocks noGrp="1"/>
          </p:cNvSpPr>
          <p:nvPr>
            <p:ph idx="1"/>
          </p:nvPr>
        </p:nvSpPr>
        <p:spPr/>
        <p:txBody>
          <a:bodyPr/>
          <a:p>
            <a:r>
              <a:rPr lang="en-US" altLang="zh-CN"/>
              <a:t>Tb VS Tc </a:t>
            </a:r>
            <a:r>
              <a:rPr lang="zh-CN" altLang="en-US"/>
              <a:t>的区别</a:t>
            </a:r>
            <a:endParaRPr lang="en-US" altLang="zh-CN"/>
          </a:p>
          <a:p>
            <a:r>
              <a:rPr lang="en-US" altLang="zh-CN"/>
              <a:t>Tc </a:t>
            </a:r>
            <a:r>
              <a:rPr lang="zh-CN" altLang="en-US"/>
              <a:t>要求比较严格，</a:t>
            </a:r>
            <a:r>
              <a:rPr lang="en-US" altLang="zh-CN"/>
              <a:t>Tb UI</a:t>
            </a:r>
            <a:r>
              <a:rPr lang="zh-CN" altLang="en-US"/>
              <a:t>没有过多的要求</a:t>
            </a:r>
            <a:r>
              <a:rPr lang="en-US" altLang="zh-CN"/>
              <a:t> </a:t>
            </a:r>
            <a:endParaRPr lang="en-US" altLang="zh-CN"/>
          </a:p>
          <a:p>
            <a:r>
              <a:rPr lang="en-US" altLang="zh-CN"/>
              <a:t>sap fiori </a:t>
            </a:r>
            <a:r>
              <a:rPr lang="zh-CN" altLang="en-US"/>
              <a:t>不了解</a:t>
            </a:r>
            <a:endParaRPr lang="zh-CN" altLang="en-US"/>
          </a:p>
          <a:p>
            <a:r>
              <a:rPr lang="en-US" altLang="zh-CN"/>
              <a:t>link </a:t>
            </a:r>
            <a:r>
              <a:rPr lang="zh-CN" altLang="en-US"/>
              <a:t>引入</a:t>
            </a:r>
            <a:r>
              <a:rPr lang="en-US" altLang="zh-CN"/>
              <a:t> </a:t>
            </a:r>
            <a:r>
              <a:rPr lang="zh-CN" altLang="en-US"/>
              <a:t>和</a:t>
            </a:r>
            <a:r>
              <a:rPr lang="en-US" altLang="zh-CN"/>
              <a:t>@import</a:t>
            </a:r>
            <a:r>
              <a:rPr lang="zh-CN" altLang="en-US"/>
              <a:t>的区别</a:t>
            </a:r>
            <a:r>
              <a:rPr lang="en-US" altLang="zh-CN"/>
              <a:t> </a:t>
            </a:r>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electron </a:t>
            </a:r>
            <a:r>
              <a:rPr lang="zh-CN" altLang="en-US"/>
              <a:t>打包太大</a:t>
            </a:r>
            <a:r>
              <a:rPr lang="zh-CN" altLang="en-US"/>
              <a:t>了</a:t>
            </a:r>
            <a:endParaRPr lang="zh-CN" altLang="en-US"/>
          </a:p>
        </p:txBody>
      </p:sp>
      <p:sp>
        <p:nvSpPr>
          <p:cNvPr id="3" name="内容占位符 2"/>
          <p:cNvSpPr>
            <a:spLocks noGrp="1"/>
          </p:cNvSpPr>
          <p:nvPr>
            <p:ph idx="1"/>
          </p:nvPr>
        </p:nvSpPr>
        <p:spPr/>
        <p:txBody>
          <a:bodyPr>
            <a:normAutofit fontScale="90000" lnSpcReduction="20000"/>
          </a:bodyPr>
          <a:p>
            <a:r>
              <a:rPr lang="en-US" altLang="zh-CN"/>
              <a:t>electron </a:t>
            </a:r>
            <a:r>
              <a:rPr lang="zh-CN" altLang="en-US"/>
              <a:t>截图</a:t>
            </a:r>
            <a:r>
              <a:rPr lang="en-US" altLang="zh-CN"/>
              <a:t>(</a:t>
            </a:r>
            <a:r>
              <a:rPr lang="zh-CN" altLang="en-US"/>
              <a:t>系统级别</a:t>
            </a:r>
            <a:r>
              <a:rPr lang="en-US" altLang="zh-CN"/>
              <a:t>api</a:t>
            </a:r>
            <a:r>
              <a:rPr lang="zh-CN" altLang="en-US"/>
              <a:t>调用、动态库使用</a:t>
            </a:r>
            <a:r>
              <a:rPr lang="en-US" altLang="zh-CN"/>
              <a:t>)</a:t>
            </a:r>
            <a:endParaRPr lang="en-US" altLang="zh-CN"/>
          </a:p>
          <a:p>
            <a:r>
              <a:rPr lang="zh-CN" altLang="en-US"/>
              <a:t>动态库是啥？</a:t>
            </a:r>
            <a:r>
              <a:rPr lang="en-US" altLang="zh-CN"/>
              <a:t>.dll, .dy</a:t>
            </a:r>
            <a:r>
              <a:rPr lang="zh-CN" altLang="en-US"/>
              <a:t>，</a:t>
            </a:r>
            <a:r>
              <a:rPr lang="en-US" altLang="zh-CN"/>
              <a:t>.</a:t>
            </a:r>
            <a:r>
              <a:rPr lang="en-US" altLang="zh-CN"/>
              <a:t>so</a:t>
            </a:r>
            <a:endParaRPr lang="en-US" altLang="zh-CN"/>
          </a:p>
          <a:p>
            <a:r>
              <a:rPr lang="en-US" altLang="zh-CN"/>
              <a:t>19</a:t>
            </a:r>
            <a:r>
              <a:rPr lang="zh-CN" altLang="en-US"/>
              <a:t>年</a:t>
            </a:r>
            <a:r>
              <a:rPr lang="en-US" altLang="zh-CN"/>
              <a:t> -&gt; baidu electron -&gt; electron </a:t>
            </a:r>
            <a:r>
              <a:rPr lang="zh-CN" altLang="en-US"/>
              <a:t>即时通讯软件（音视频会议</a:t>
            </a:r>
            <a:r>
              <a:rPr lang="en-US" altLang="zh-CN"/>
              <a:t>/</a:t>
            </a:r>
            <a:r>
              <a:rPr lang="zh-CN" altLang="en-US"/>
              <a:t>直播</a:t>
            </a:r>
            <a:r>
              <a:rPr lang="en-US" altLang="zh-CN"/>
              <a:t>/</a:t>
            </a:r>
            <a:r>
              <a:rPr lang="zh-CN" altLang="en-US"/>
              <a:t>语音通话）</a:t>
            </a:r>
            <a:r>
              <a:rPr lang="en-US" altLang="zh-CN"/>
              <a:t> -&gt;  </a:t>
            </a:r>
            <a:r>
              <a:rPr lang="zh-CN" altLang="en-US"/>
              <a:t>独立负责</a:t>
            </a:r>
            <a:r>
              <a:rPr lang="en-US" altLang="zh-CN"/>
              <a:t>win</a:t>
            </a:r>
            <a:r>
              <a:rPr lang="zh-CN" altLang="en-US"/>
              <a:t>和</a:t>
            </a:r>
            <a:r>
              <a:rPr lang="en-US" altLang="zh-CN"/>
              <a:t>mac</a:t>
            </a:r>
            <a:r>
              <a:rPr lang="zh-CN" altLang="en-US"/>
              <a:t>应用开发</a:t>
            </a:r>
            <a:r>
              <a:rPr lang="en-US" altLang="zh-CN"/>
              <a:t> </a:t>
            </a:r>
            <a:r>
              <a:rPr lang="en-US" altLang="zh-CN"/>
              <a:t>zoom \huawei </a:t>
            </a:r>
            <a:endParaRPr lang="en-US" altLang="zh-CN"/>
          </a:p>
          <a:p>
            <a:r>
              <a:rPr lang="en-US" altLang="zh-CN"/>
              <a:t>c++</a:t>
            </a:r>
            <a:r>
              <a:rPr lang="zh-CN" altLang="en-US"/>
              <a:t>怎么做成</a:t>
            </a:r>
            <a:r>
              <a:rPr lang="en-US" altLang="zh-CN"/>
              <a:t>.node, node.js </a:t>
            </a:r>
            <a:r>
              <a:rPr lang="zh-CN" altLang="en-US"/>
              <a:t>官网有教程</a:t>
            </a:r>
            <a:r>
              <a:rPr lang="en-US" altLang="zh-CN"/>
              <a:t> addon</a:t>
            </a:r>
            <a:endParaRPr lang="en-US" altLang="zh-CN"/>
          </a:p>
          <a:p>
            <a:r>
              <a:rPr lang="en-US" altLang="zh-CN"/>
              <a:t>dingding</a:t>
            </a:r>
            <a:r>
              <a:rPr lang="zh-CN" altLang="en-US"/>
              <a:t>，</a:t>
            </a:r>
            <a:r>
              <a:rPr lang="en-US" altLang="zh-CN"/>
              <a:t>douyin</a:t>
            </a:r>
            <a:r>
              <a:rPr lang="zh-CN" altLang="en-US"/>
              <a:t>，</a:t>
            </a:r>
            <a:r>
              <a:rPr lang="en-US" altLang="zh-CN"/>
              <a:t>vscode</a:t>
            </a:r>
            <a:endParaRPr lang="en-US" altLang="zh-CN"/>
          </a:p>
          <a:p>
            <a:r>
              <a:rPr lang="zh-CN" altLang="en-US"/>
              <a:t>桌面端应用包的大小不是衡量一个应用好坏的唯一</a:t>
            </a:r>
            <a:r>
              <a:rPr lang="zh-CN" altLang="en-US"/>
              <a:t>标准</a:t>
            </a:r>
            <a:endParaRPr lang="zh-CN" altLang="en-US"/>
          </a:p>
          <a:p>
            <a:r>
              <a:rPr lang="en-US" altLang="zh-CN"/>
              <a:t>10G cf</a:t>
            </a:r>
            <a:r>
              <a:rPr lang="zh-CN" altLang="en-US"/>
              <a:t>，你作为开发者，要知道包的体积是否合理</a:t>
            </a:r>
            <a:endParaRPr lang="en-US" altLang="zh-CN"/>
          </a:p>
          <a:p>
            <a:r>
              <a:rPr lang="en-US" altLang="zh-CN"/>
              <a:t>rust </a:t>
            </a:r>
            <a:r>
              <a:rPr lang="zh-CN" altLang="en-US"/>
              <a:t>包，打完包</a:t>
            </a:r>
            <a:r>
              <a:rPr lang="en-US" altLang="zh-CN"/>
              <a:t> 5MB -&gt; </a:t>
            </a:r>
            <a:r>
              <a:rPr lang="zh-CN" altLang="en-US"/>
              <a:t>解压后</a:t>
            </a:r>
            <a:r>
              <a:rPr lang="en-US" altLang="zh-CN"/>
              <a:t> </a:t>
            </a:r>
            <a:r>
              <a:rPr lang="zh-CN" altLang="en-US"/>
              <a:t>有</a:t>
            </a:r>
            <a:r>
              <a:rPr lang="en-US" altLang="zh-CN"/>
              <a:t> 50</a:t>
            </a:r>
            <a:r>
              <a:rPr lang="en-US" altLang="zh-CN"/>
              <a:t>MB</a:t>
            </a:r>
            <a:endParaRPr lang="en-US" altLang="zh-CN"/>
          </a:p>
          <a:p>
            <a:r>
              <a:rPr lang="en-US" altLang="zh-CN"/>
              <a:t>win electron </a:t>
            </a:r>
            <a:r>
              <a:rPr lang="zh-CN" altLang="en-US"/>
              <a:t>默认的包</a:t>
            </a:r>
            <a:r>
              <a:rPr lang="en-US" altLang="zh-CN"/>
              <a:t> 60MB -&gt; 90MB --- </a:t>
            </a:r>
            <a:r>
              <a:rPr lang="zh-CN" altLang="en-US"/>
              <a:t>没有第三方</a:t>
            </a:r>
            <a:r>
              <a:rPr lang="zh-CN" altLang="en-US"/>
              <a:t>依赖</a:t>
            </a:r>
            <a:endParaRPr lang="zh-CN" altLang="en-US"/>
          </a:p>
          <a:p>
            <a:r>
              <a:rPr lang="en-US" altLang="zh-CN"/>
              <a:t>mac electron arm64/x64 -&gt; universal -&gt; 112MB -&gt; vlc </a:t>
            </a:r>
            <a:r>
              <a:rPr lang="zh-CN" altLang="en-US"/>
              <a:t>需要调优</a:t>
            </a:r>
            <a:r>
              <a:rPr lang="en-US" altLang="zh-CN"/>
              <a:t> </a:t>
            </a:r>
            <a:r>
              <a:rPr lang="en-US" altLang="zh-CN"/>
              <a:t>qt</a:t>
            </a:r>
            <a:endParaRPr lang="en-US" altLang="zh-CN"/>
          </a:p>
          <a:p>
            <a:endParaRPr lang="zh-CN" altLang="en-US"/>
          </a:p>
        </p:txBody>
      </p:sp>
      <p:pic>
        <p:nvPicPr>
          <p:cNvPr id="4" name="图片 3"/>
          <p:cNvPicPr>
            <a:picLocks noChangeAspect="1"/>
          </p:cNvPicPr>
          <p:nvPr/>
        </p:nvPicPr>
        <p:blipFill>
          <a:blip r:embed="rId1"/>
          <a:stretch>
            <a:fillRect/>
          </a:stretch>
        </p:blipFill>
        <p:spPr>
          <a:xfrm>
            <a:off x="995680" y="5924550"/>
            <a:ext cx="3615055" cy="762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524000" y="1122680"/>
            <a:ext cx="9144000" cy="4831080"/>
          </a:xfrm>
        </p:spPr>
        <p:txBody>
          <a:bodyPr anchor="ctr" anchorCtr="0"/>
          <a:p>
            <a:pPr algn="l">
              <a:lnSpc>
                <a:spcPct val="110000"/>
              </a:lnSpc>
            </a:pPr>
            <a:r>
              <a:rPr lang="zh-CN" altLang="en-US"/>
              <a:t>前端面试官：</a:t>
            </a:r>
            <a:br>
              <a:rPr lang="zh-CN" altLang="en-US"/>
            </a:br>
            <a:r>
              <a:rPr lang="zh-CN" altLang="en-US"/>
              <a:t>你是怎么做性能优化的？</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候选人</a:t>
            </a:r>
            <a:r>
              <a:rPr lang="zh-CN" altLang="en-US"/>
              <a:t>回答：</a:t>
            </a:r>
            <a:endParaRPr lang="zh-CN" altLang="en-US"/>
          </a:p>
        </p:txBody>
      </p:sp>
      <p:sp>
        <p:nvSpPr>
          <p:cNvPr id="3" name="内容占位符 2"/>
          <p:cNvSpPr>
            <a:spLocks noGrp="1"/>
          </p:cNvSpPr>
          <p:nvPr>
            <p:ph idx="1"/>
          </p:nvPr>
        </p:nvSpPr>
        <p:spPr/>
        <p:txBody>
          <a:bodyPr/>
          <a:p>
            <a:pPr>
              <a:lnSpc>
                <a:spcPct val="120000"/>
              </a:lnSpc>
            </a:pPr>
            <a:r>
              <a:rPr lang="zh-CN" altLang="en-US"/>
              <a:t>当被问到如何进行性能优化时，</a:t>
            </a:r>
            <a:endParaRPr lang="zh-CN" altLang="en-US"/>
          </a:p>
          <a:p>
            <a:pPr>
              <a:lnSpc>
                <a:spcPct val="120000"/>
              </a:lnSpc>
            </a:pPr>
            <a:r>
              <a:rPr lang="zh-CN" altLang="en-US"/>
              <a:t>我通常会从以下三个方面入手：项目经验、团队合作、以及技术分享。</a:t>
            </a:r>
            <a:endParaRPr lang="zh-CN" altLang="en-US"/>
          </a:p>
          <a:p>
            <a:pPr>
              <a:lnSpc>
                <a:spcPct val="120000"/>
              </a:lnSpc>
            </a:pPr>
            <a:r>
              <a:rPr lang="zh-CN" altLang="en-US"/>
              <a:t>以我简历中的ERP项目为例，我采用了多种方法来提升性能</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前端性能优化</a:t>
            </a:r>
            <a:endParaRPr lang="zh-CN" altLang="en-US"/>
          </a:p>
        </p:txBody>
      </p:sp>
      <p:sp>
        <p:nvSpPr>
          <p:cNvPr id="3" name="内容占位符 2"/>
          <p:cNvSpPr>
            <a:spLocks noGrp="1"/>
          </p:cNvSpPr>
          <p:nvPr>
            <p:ph idx="1"/>
          </p:nvPr>
        </p:nvSpPr>
        <p:spPr/>
        <p:txBody>
          <a:bodyPr/>
          <a:p>
            <a:pPr marL="0" indent="0">
              <a:buNone/>
            </a:pPr>
            <a:r>
              <a:rPr lang="en-US" altLang="zh-CN"/>
              <a:t>1. nginx</a:t>
            </a:r>
            <a:r>
              <a:rPr lang="zh-CN" altLang="en-US"/>
              <a:t>压缩配置</a:t>
            </a:r>
            <a:r>
              <a:rPr lang="en-US" altLang="zh-CN"/>
              <a:t> brotli/gzip</a:t>
            </a:r>
            <a:endParaRPr lang="zh-CN" altLang="en-US"/>
          </a:p>
          <a:p>
            <a:pPr marL="0" indent="0">
              <a:buNone/>
            </a:pPr>
            <a:r>
              <a:rPr lang="en-US" altLang="zh-CN"/>
              <a:t>2. </a:t>
            </a:r>
            <a:r>
              <a:rPr lang="zh-CN" altLang="en-US"/>
              <a:t>代码分割与资源分析</a:t>
            </a:r>
            <a:endParaRPr lang="zh-CN" altLang="en-US"/>
          </a:p>
          <a:p>
            <a:pPr marL="0" indent="0">
              <a:buNone/>
            </a:pPr>
            <a:r>
              <a:rPr lang="en-US" altLang="zh-CN"/>
              <a:t>3. </a:t>
            </a:r>
            <a:r>
              <a:rPr lang="zh-CN" altLang="en-US"/>
              <a:t>HTTP/2优化</a:t>
            </a:r>
            <a:endParaRPr lang="zh-CN" altLang="en-US"/>
          </a:p>
          <a:p>
            <a:pPr marL="0" indent="0">
              <a:buNone/>
            </a:pPr>
            <a:r>
              <a:rPr lang="en-US" altLang="zh-CN"/>
              <a:t>4. </a:t>
            </a:r>
            <a:r>
              <a:rPr lang="zh-CN" altLang="en-US"/>
              <a:t>图片懒加载与优化</a:t>
            </a:r>
            <a:endParaRPr lang="zh-CN" altLang="en-US"/>
          </a:p>
          <a:p>
            <a:pPr marL="0" indent="0">
              <a:buNone/>
            </a:pPr>
            <a:r>
              <a:rPr lang="en-US" altLang="zh-CN"/>
              <a:t>5. </a:t>
            </a:r>
            <a:r>
              <a:rPr lang="zh-CN" altLang="en-US"/>
              <a:t>浏览器缓存技术</a:t>
            </a:r>
            <a:endParaRPr lang="zh-CN" altLang="en-US"/>
          </a:p>
          <a:p>
            <a:pPr marL="0" indent="0">
              <a:buNone/>
            </a:pPr>
            <a:r>
              <a:rPr lang="en-US" altLang="zh-CN"/>
              <a:t>6. </a:t>
            </a:r>
            <a:r>
              <a:rPr lang="zh-CN" altLang="en-US"/>
              <a:t>Web Assembly应用</a:t>
            </a:r>
            <a:r>
              <a:rPr lang="en-US" altLang="zh-CN"/>
              <a:t>(web worker)</a:t>
            </a:r>
            <a:endParaRPr lang="zh-CN" altLang="en-US"/>
          </a:p>
          <a:p>
            <a:pPr marL="0" indent="0">
              <a:buNone/>
            </a:pPr>
            <a:r>
              <a:rPr lang="en-US" altLang="zh-CN"/>
              <a:t>7. </a:t>
            </a:r>
            <a:r>
              <a:rPr lang="zh-CN" altLang="en-US"/>
              <a:t>Code Review机制</a:t>
            </a:r>
            <a:endParaRPr lang="zh-CN" altLang="en-US"/>
          </a:p>
          <a:p>
            <a:pPr marL="0" indent="0">
              <a:buNone/>
            </a:pPr>
            <a:r>
              <a:rPr lang="en-US" altLang="zh-CN"/>
              <a:t>8. </a:t>
            </a:r>
            <a:r>
              <a:rPr lang="zh-CN" altLang="en-US"/>
              <a:t>技术分享会</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1. nginx </a:t>
            </a:r>
            <a:r>
              <a:rPr lang="zh-CN" altLang="en-US">
                <a:sym typeface="+mn-ea"/>
              </a:rPr>
              <a:t>压缩配置：</a:t>
            </a:r>
            <a:endParaRPr lang="zh-CN" altLang="en-US"/>
          </a:p>
        </p:txBody>
      </p:sp>
      <p:sp>
        <p:nvSpPr>
          <p:cNvPr id="3" name="内容占位符 2"/>
          <p:cNvSpPr>
            <a:spLocks noGrp="1"/>
          </p:cNvSpPr>
          <p:nvPr>
            <p:ph idx="1"/>
          </p:nvPr>
        </p:nvSpPr>
        <p:spPr/>
        <p:txBody>
          <a:bodyPr/>
          <a:p>
            <a:pPr>
              <a:lnSpc>
                <a:spcPct val="110000"/>
              </a:lnSpc>
            </a:pPr>
            <a:r>
              <a:rPr lang="zh-CN" altLang="en-US"/>
              <a:t>我配置了gzip/br压缩，并通过Docker的nginx镜像脚本实现自动化部署，从而减小文件体积，加快加载速度。</a:t>
            </a:r>
            <a:endParaRPr lang="zh-CN" altLang="en-US"/>
          </a:p>
          <a:p>
            <a:pPr>
              <a:lnSpc>
                <a:spcPct val="110000"/>
              </a:lnSpc>
            </a:pPr>
            <a:r>
              <a:rPr lang="en-US" altLang="zh-CN"/>
              <a:t>1.8MB -&gt; gzip 649kb -&gt; 464kb</a:t>
            </a:r>
            <a:endParaRPr lang="en-US" altLang="zh-CN"/>
          </a:p>
          <a:p>
            <a:pPr marL="0" indent="0">
              <a:lnSpc>
                <a:spcPct val="110000"/>
              </a:lnSpc>
              <a:buNone/>
            </a:pPr>
            <a:endParaRPr lang="en-US" altLang="zh-CN"/>
          </a:p>
        </p:txBody>
      </p:sp>
    </p:spTree>
  </p:cSld>
  <p:clrMapOvr>
    <a:masterClrMapping/>
  </p:clrMapOvr>
</p:sld>
</file>

<file path=ppt/tags/tag1.xml><?xml version="1.0" encoding="utf-8"?>
<p:tagLst xmlns:p="http://schemas.openxmlformats.org/presentationml/2006/main">
  <p:tag name="commondata" val="eyJoZGlkIjoiNGFlZGUxMzBmNTY2ZWQzMGRhYWNmNTc1NTc0NjI1ZDE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2445</Words>
  <Application>WPS 演示</Application>
  <PresentationFormat>宽屏</PresentationFormat>
  <Paragraphs>128</Paragraphs>
  <Slides>18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18</vt:i4>
      </vt:variant>
    </vt:vector>
  </HeadingPairs>
  <TitlesOfParts>
    <vt:vector size="25" baseType="lpstr">
      <vt:lpstr>Arial</vt:lpstr>
      <vt:lpstr>宋体</vt:lpstr>
      <vt:lpstr>Wingdings</vt:lpstr>
      <vt:lpstr>微软雅黑</vt:lpstr>
      <vt:lpstr>Calibri</vt:lpstr>
      <vt:lpstr>Arial Unicode MS</vt:lpstr>
      <vt:lpstr>WPS</vt:lpstr>
      <vt:lpstr>前端 - 可以连麦模拟面试</vt:lpstr>
      <vt:lpstr>前端 -模拟面试中</vt:lpstr>
      <vt:lpstr>前端 -模拟面试中</vt:lpstr>
      <vt:lpstr>前端 - 可以连麦模拟面试</vt:lpstr>
      <vt:lpstr>electron 打包太大了</vt:lpstr>
      <vt:lpstr>前端面试官： 你是怎么做性能优化的？</vt:lpstr>
      <vt:lpstr>候选人回答：</vt:lpstr>
      <vt:lpstr>前端性能优化</vt:lpstr>
      <vt:lpstr>1. nginx 压缩配置：</vt:lpstr>
      <vt:lpstr>2. 代码分割与资源分析：</vt:lpstr>
      <vt:lpstr>3. HTTP/2优化：</vt:lpstr>
      <vt:lpstr>4. 图片懒加载与优化：</vt:lpstr>
      <vt:lpstr>5. 浏览器缓存技术：</vt:lpstr>
      <vt:lpstr>6. Web Assembly应用：</vt:lpstr>
      <vt:lpstr>除了性能优化，我们还采用了一些其他方法来保障项目质量和促进团队成长：</vt:lpstr>
      <vt:lpstr>7. Code Review机制：</vt:lpstr>
      <vt:lpstr>8. 技术分享会：</vt:lpstr>
      <vt:lpstr>感谢你的观看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shaohai</cp:lastModifiedBy>
  <cp:revision>19</cp:revision>
  <dcterms:created xsi:type="dcterms:W3CDTF">2023-08-09T12:44:00Z</dcterms:created>
  <dcterms:modified xsi:type="dcterms:W3CDTF">2024-04-07T10:12:50Z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2052-12.1.0.16417</vt:lpwstr>
  </property>
</Properties>
</file>